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39"/>
  </p:notesMasterIdLst>
  <p:sldIdLst>
    <p:sldId id="256" r:id="rId2"/>
    <p:sldId id="270" r:id="rId3"/>
    <p:sldId id="261" r:id="rId4"/>
    <p:sldId id="263" r:id="rId5"/>
    <p:sldId id="264" r:id="rId6"/>
    <p:sldId id="276" r:id="rId7"/>
    <p:sldId id="271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7" r:id="rId18"/>
    <p:sldId id="288" r:id="rId19"/>
    <p:sldId id="286" r:id="rId20"/>
    <p:sldId id="289" r:id="rId21"/>
    <p:sldId id="290" r:id="rId22"/>
    <p:sldId id="291" r:id="rId23"/>
    <p:sldId id="292" r:id="rId24"/>
    <p:sldId id="293" r:id="rId25"/>
    <p:sldId id="294" r:id="rId26"/>
    <p:sldId id="295" r:id="rId27"/>
    <p:sldId id="296" r:id="rId28"/>
    <p:sldId id="297" r:id="rId29"/>
    <p:sldId id="298" r:id="rId30"/>
    <p:sldId id="299" r:id="rId31"/>
    <p:sldId id="300" r:id="rId32"/>
    <p:sldId id="301" r:id="rId33"/>
    <p:sldId id="302" r:id="rId34"/>
    <p:sldId id="303" r:id="rId35"/>
    <p:sldId id="304" r:id="rId36"/>
    <p:sldId id="305" r:id="rId37"/>
    <p:sldId id="257" r:id="rId38"/>
  </p:sldIdLst>
  <p:sldSz cx="9144000" cy="5715000" type="screen16x1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Estilo Mé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09"/>
    <p:restoredTop sz="92742"/>
  </p:normalViewPr>
  <p:slideViewPr>
    <p:cSldViewPr>
      <p:cViewPr varScale="1">
        <p:scale>
          <a:sx n="62" d="100"/>
          <a:sy n="62" d="100"/>
        </p:scale>
        <p:origin x="608" y="184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-1272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EA079-9CF4-48B7-BCC5-BE35C8F4F190}" type="datetimeFigureOut">
              <a:rPr lang="pt-BR" smtClean="0"/>
              <a:t>11/06/2019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0A2508-4756-4493-9E55-B5BD5C9DD2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8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863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90091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41895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37555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54429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3032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91810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1145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91503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72988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484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2203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8272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85411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50514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29372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336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39505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16509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19332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49934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9457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93827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68385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20502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38685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97126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03532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90046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56674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6771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1368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3466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4712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8529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22846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0A2508-4756-4493-9E55-B5BD5C9DD24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9238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11/06/2019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230564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11/06/2019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5391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11/06/2019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075536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11/06/2019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360748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6CC9B-314B-422C-ABA0-C3C06E2A1B8C}" type="datetime1">
              <a:rPr lang="pt-BR" smtClean="0"/>
              <a:t>11/06/2019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062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44D9E-3A7E-4C35-B9D0-C624946E7851}" type="datetime1">
              <a:rPr lang="pt-BR" smtClean="0"/>
              <a:t>11/06/2019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855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A42DD-C24E-4610-AB45-970352D8F749}" type="datetime1">
              <a:rPr lang="pt-BR" smtClean="0"/>
              <a:t>11/06/2019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2807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0D5A-3293-4A5C-BAB5-6C18A1A624B8}" type="datetime1">
              <a:rPr lang="pt-BR" smtClean="0"/>
              <a:t>11/06/2019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889559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5E582-C1A0-4F27-B3FD-63F9E0C4AED8}" type="datetime1">
              <a:rPr lang="pt-BR" smtClean="0"/>
              <a:t>11/06/2019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6315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1E6D3-86D7-4055-85A5-C9AB021B04E4}" type="datetime1">
              <a:rPr lang="pt-BR" smtClean="0"/>
              <a:t>11/06/2019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0557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664B-0EAB-490C-8103-B35FC641746C}" type="datetime1">
              <a:rPr lang="pt-BR" smtClean="0"/>
              <a:t>11/06/2019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www.iaexpert.com.br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0995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90D5A-3293-4A5C-BAB5-6C18A1A624B8}" type="datetime1">
              <a:rPr lang="pt-BR" smtClean="0"/>
              <a:t>11/06/2019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www.iaexpert.com.br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4158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ernel_(image_processing)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etosa.io/ev/image-kernels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openxmlformats.org/officeDocument/2006/relationships/image" Target="../media/image18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804646" y="1429693"/>
            <a:ext cx="9948584" cy="1524801"/>
          </a:xfrm>
        </p:spPr>
        <p:txBody>
          <a:bodyPr>
            <a:noAutofit/>
          </a:bodyPr>
          <a:lstStyle/>
          <a:p>
            <a:pPr algn="r"/>
            <a:r>
              <a:rPr lang="pt-BR" sz="2667" dirty="0"/>
              <a:t>Redes neurais </a:t>
            </a:r>
            <a:r>
              <a:rPr lang="pt-BR" sz="2667" dirty="0" err="1"/>
              <a:t>convolucionais</a:t>
            </a:r>
            <a:endParaRPr lang="pt-BR" sz="2667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07938" y="2933063"/>
            <a:ext cx="8636000" cy="999753"/>
          </a:xfrm>
        </p:spPr>
        <p:txBody>
          <a:bodyPr/>
          <a:lstStyle/>
          <a:p>
            <a:pPr algn="r"/>
            <a:r>
              <a:rPr lang="pt-BR" dirty="0"/>
              <a:t>Jones Granatyr</a:t>
            </a:r>
          </a:p>
        </p:txBody>
      </p:sp>
      <p:pic>
        <p:nvPicPr>
          <p:cNvPr id="1026" name="Picture 2" descr="E:\Ensino\IA Expert\Banners\logo-sit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793604"/>
            <a:ext cx="1600178" cy="170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023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02570C-0D0E-5343-BAF9-5012DC012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1 – Operador de </a:t>
            </a:r>
            <a:r>
              <a:rPr lang="pt-BR" dirty="0" err="1"/>
              <a:t>convolução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D35CF3-AAC2-5F4C-BD3E-F8582C2B4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Explicações sobre os </a:t>
            </a:r>
            <a:r>
              <a:rPr lang="pt-BR" dirty="0" err="1"/>
              <a:t>kernels</a:t>
            </a:r>
            <a:endParaRPr lang="pt-BR" dirty="0"/>
          </a:p>
          <a:p>
            <a:pPr lvl="1"/>
            <a:r>
              <a:rPr lang="pt-BR" dirty="0">
                <a:hlinkClick r:id="rId3"/>
              </a:rPr>
              <a:t>https://en.wikipedia.org/wiki/Kernel_(image_processing)</a:t>
            </a:r>
            <a:endParaRPr lang="pt-BR" dirty="0"/>
          </a:p>
          <a:p>
            <a:r>
              <a:rPr lang="pt-BR" dirty="0"/>
              <a:t>Exemplo on-line</a:t>
            </a:r>
          </a:p>
          <a:p>
            <a:pPr lvl="1"/>
            <a:r>
              <a:rPr lang="pt-BR" dirty="0">
                <a:hlinkClick r:id="rId4"/>
              </a:rPr>
              <a:t>http://setosa.io/ev/image-kernels/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1314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265A8-370C-1F44-8F22-199C5B15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1 – Operador de </a:t>
            </a:r>
            <a:r>
              <a:rPr lang="pt-BR" dirty="0" err="1"/>
              <a:t>convolução</a:t>
            </a:r>
            <a:endParaRPr lang="pt-BR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447A5BF-B3C7-CB4C-948C-4735FFA496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5268839"/>
              </p:ext>
            </p:extLst>
          </p:nvPr>
        </p:nvGraphicFramePr>
        <p:xfrm>
          <a:off x="663956" y="1921395"/>
          <a:ext cx="2376262" cy="21513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9466">
                  <a:extLst>
                    <a:ext uri="{9D8B030D-6E8A-4147-A177-3AD203B41FA5}">
                      <a16:colId xmlns:a16="http://schemas.microsoft.com/office/drawing/2014/main" val="201896752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12078125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2032926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8527105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44701125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9913671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1062015985"/>
                    </a:ext>
                  </a:extLst>
                </a:gridCol>
              </a:tblGrid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2463147450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4703186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162780616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7664937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392026969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410824702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605447749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697005A9-97FC-044F-BFAA-64457FB57F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494884"/>
              </p:ext>
            </p:extLst>
          </p:nvPr>
        </p:nvGraphicFramePr>
        <p:xfrm>
          <a:off x="4022133" y="2551304"/>
          <a:ext cx="1008111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6037">
                  <a:extLst>
                    <a:ext uri="{9D8B030D-6E8A-4147-A177-3AD203B41FA5}">
                      <a16:colId xmlns:a16="http://schemas.microsoft.com/office/drawing/2014/main" val="438033325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2519440798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179044241"/>
                    </a:ext>
                  </a:extLst>
                </a:gridCol>
              </a:tblGrid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3064343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68791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4479423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9FD11FA-ACFE-7C4B-91D6-6D8446444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6261307"/>
              </p:ext>
            </p:extLst>
          </p:nvPr>
        </p:nvGraphicFramePr>
        <p:xfrm>
          <a:off x="6008633" y="2254124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2F69E386-527D-CE4F-8FD5-6925F2464EC4}"/>
              </a:ext>
            </a:extLst>
          </p:cNvPr>
          <p:cNvSpPr txBox="1"/>
          <p:nvPr/>
        </p:nvSpPr>
        <p:spPr>
          <a:xfrm>
            <a:off x="3363641" y="292950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X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8FD686-C1E7-064E-AF21-3F2666A52393}"/>
              </a:ext>
            </a:extLst>
          </p:cNvPr>
          <p:cNvSpPr txBox="1"/>
          <p:nvPr/>
        </p:nvSpPr>
        <p:spPr>
          <a:xfrm>
            <a:off x="5366992" y="29157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89F8E48-4EE6-924A-88D7-805F37141280}"/>
              </a:ext>
            </a:extLst>
          </p:cNvPr>
          <p:cNvSpPr txBox="1"/>
          <p:nvPr/>
        </p:nvSpPr>
        <p:spPr>
          <a:xfrm>
            <a:off x="628650" y="4504392"/>
            <a:ext cx="638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 * 1 + 0 * 0 + 0 * 0 + 0 * 1 + 1 * 0 + 0 * 1 + 0 * 0 + 0 * 1 + 0 * 1 = 0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E173D9E-2132-7146-83AA-B2C1170EB0D3}"/>
              </a:ext>
            </a:extLst>
          </p:cNvPr>
          <p:cNvSpPr txBox="1"/>
          <p:nvPr/>
        </p:nvSpPr>
        <p:spPr>
          <a:xfrm>
            <a:off x="1528120" y="4069719"/>
            <a:ext cx="647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3DC3F41-2C21-ED43-A97D-CB069CD94844}"/>
              </a:ext>
            </a:extLst>
          </p:cNvPr>
          <p:cNvSpPr txBox="1"/>
          <p:nvPr/>
        </p:nvSpPr>
        <p:spPr>
          <a:xfrm>
            <a:off x="3699806" y="3574300"/>
            <a:ext cx="17443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Detector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detector)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FB788BF-84A4-5847-B5B7-28F766209C87}"/>
              </a:ext>
            </a:extLst>
          </p:cNvPr>
          <p:cNvSpPr txBox="1"/>
          <p:nvPr/>
        </p:nvSpPr>
        <p:spPr>
          <a:xfrm>
            <a:off x="6187167" y="3939459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59649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1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265A8-370C-1F44-8F22-199C5B15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1 – Operador de </a:t>
            </a:r>
            <a:r>
              <a:rPr lang="pt-BR" dirty="0" err="1"/>
              <a:t>convolução</a:t>
            </a:r>
            <a:endParaRPr lang="pt-BR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447A5BF-B3C7-CB4C-948C-4735FFA496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323434"/>
              </p:ext>
            </p:extLst>
          </p:nvPr>
        </p:nvGraphicFramePr>
        <p:xfrm>
          <a:off x="663956" y="1921395"/>
          <a:ext cx="2376262" cy="21513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9466">
                  <a:extLst>
                    <a:ext uri="{9D8B030D-6E8A-4147-A177-3AD203B41FA5}">
                      <a16:colId xmlns:a16="http://schemas.microsoft.com/office/drawing/2014/main" val="201896752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12078125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2032926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8527105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44701125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9913671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1062015985"/>
                    </a:ext>
                  </a:extLst>
                </a:gridCol>
              </a:tblGrid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2463147450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4703186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162780616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7664937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392026969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410824702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605447749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697005A9-97FC-044F-BFAA-64457FB57F86}"/>
              </a:ext>
            </a:extLst>
          </p:cNvPr>
          <p:cNvGraphicFramePr>
            <a:graphicFrameLocks noGrp="1"/>
          </p:cNvGraphicFramePr>
          <p:nvPr/>
        </p:nvGraphicFramePr>
        <p:xfrm>
          <a:off x="4022133" y="2551304"/>
          <a:ext cx="1008111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6037">
                  <a:extLst>
                    <a:ext uri="{9D8B030D-6E8A-4147-A177-3AD203B41FA5}">
                      <a16:colId xmlns:a16="http://schemas.microsoft.com/office/drawing/2014/main" val="438033325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2519440798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179044241"/>
                    </a:ext>
                  </a:extLst>
                </a:gridCol>
              </a:tblGrid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3064343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68791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4479423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9FD11FA-ACFE-7C4B-91D6-6D8446444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177548"/>
              </p:ext>
            </p:extLst>
          </p:nvPr>
        </p:nvGraphicFramePr>
        <p:xfrm>
          <a:off x="6008633" y="2254124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2F69E386-527D-CE4F-8FD5-6925F2464EC4}"/>
              </a:ext>
            </a:extLst>
          </p:cNvPr>
          <p:cNvSpPr txBox="1"/>
          <p:nvPr/>
        </p:nvSpPr>
        <p:spPr>
          <a:xfrm>
            <a:off x="3363641" y="292950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X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8FD686-C1E7-064E-AF21-3F2666A52393}"/>
              </a:ext>
            </a:extLst>
          </p:cNvPr>
          <p:cNvSpPr txBox="1"/>
          <p:nvPr/>
        </p:nvSpPr>
        <p:spPr>
          <a:xfrm>
            <a:off x="5366992" y="29157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89F8E48-4EE6-924A-88D7-805F37141280}"/>
              </a:ext>
            </a:extLst>
          </p:cNvPr>
          <p:cNvSpPr txBox="1"/>
          <p:nvPr/>
        </p:nvSpPr>
        <p:spPr>
          <a:xfrm>
            <a:off x="628650" y="4504392"/>
            <a:ext cx="6454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 * 1 + 0 * 0 + 0 * 0 + 1 * 1 + 0 * 0 + 0 * 1 + 0 * 0 + 0 * 1 + 0 * 1 = 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32E9BA9-3747-A04C-A00D-371D2A084442}"/>
              </a:ext>
            </a:extLst>
          </p:cNvPr>
          <p:cNvSpPr txBox="1"/>
          <p:nvPr/>
        </p:nvSpPr>
        <p:spPr>
          <a:xfrm>
            <a:off x="1528120" y="4069719"/>
            <a:ext cx="647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3504713-F376-E44D-9D57-381FCFD120E1}"/>
              </a:ext>
            </a:extLst>
          </p:cNvPr>
          <p:cNvSpPr txBox="1"/>
          <p:nvPr/>
        </p:nvSpPr>
        <p:spPr>
          <a:xfrm>
            <a:off x="3699806" y="3574300"/>
            <a:ext cx="17443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Detector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detector)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9FEE693-B890-894A-AC95-EDD7E9A9231C}"/>
              </a:ext>
            </a:extLst>
          </p:cNvPr>
          <p:cNvSpPr txBox="1"/>
          <p:nvPr/>
        </p:nvSpPr>
        <p:spPr>
          <a:xfrm>
            <a:off x="6187167" y="3939459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98381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265A8-370C-1F44-8F22-199C5B15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1 – Operador de </a:t>
            </a:r>
            <a:r>
              <a:rPr lang="pt-BR" dirty="0" err="1"/>
              <a:t>convolução</a:t>
            </a:r>
            <a:endParaRPr lang="pt-BR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447A5BF-B3C7-CB4C-948C-4735FFA496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8519727"/>
              </p:ext>
            </p:extLst>
          </p:nvPr>
        </p:nvGraphicFramePr>
        <p:xfrm>
          <a:off x="663956" y="1921395"/>
          <a:ext cx="2376262" cy="21513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9466">
                  <a:extLst>
                    <a:ext uri="{9D8B030D-6E8A-4147-A177-3AD203B41FA5}">
                      <a16:colId xmlns:a16="http://schemas.microsoft.com/office/drawing/2014/main" val="201896752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12078125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2032926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8527105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44701125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9913671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1062015985"/>
                    </a:ext>
                  </a:extLst>
                </a:gridCol>
              </a:tblGrid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2463147450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4703186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162780616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7664937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392026969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410824702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605447749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697005A9-97FC-044F-BFAA-64457FB57F86}"/>
              </a:ext>
            </a:extLst>
          </p:cNvPr>
          <p:cNvGraphicFramePr>
            <a:graphicFrameLocks noGrp="1"/>
          </p:cNvGraphicFramePr>
          <p:nvPr/>
        </p:nvGraphicFramePr>
        <p:xfrm>
          <a:off x="4022133" y="2551304"/>
          <a:ext cx="1008111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6037">
                  <a:extLst>
                    <a:ext uri="{9D8B030D-6E8A-4147-A177-3AD203B41FA5}">
                      <a16:colId xmlns:a16="http://schemas.microsoft.com/office/drawing/2014/main" val="438033325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2519440798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179044241"/>
                    </a:ext>
                  </a:extLst>
                </a:gridCol>
              </a:tblGrid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3064343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68791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4479423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9FD11FA-ACFE-7C4B-91D6-6D8446444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797766"/>
              </p:ext>
            </p:extLst>
          </p:nvPr>
        </p:nvGraphicFramePr>
        <p:xfrm>
          <a:off x="6008633" y="2254124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2F69E386-527D-CE4F-8FD5-6925F2464EC4}"/>
              </a:ext>
            </a:extLst>
          </p:cNvPr>
          <p:cNvSpPr txBox="1"/>
          <p:nvPr/>
        </p:nvSpPr>
        <p:spPr>
          <a:xfrm>
            <a:off x="3363641" y="292950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X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8FD686-C1E7-064E-AF21-3F2666A52393}"/>
              </a:ext>
            </a:extLst>
          </p:cNvPr>
          <p:cNvSpPr txBox="1"/>
          <p:nvPr/>
        </p:nvSpPr>
        <p:spPr>
          <a:xfrm>
            <a:off x="5366992" y="29157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89F8E48-4EE6-924A-88D7-805F37141280}"/>
              </a:ext>
            </a:extLst>
          </p:cNvPr>
          <p:cNvSpPr txBox="1"/>
          <p:nvPr/>
        </p:nvSpPr>
        <p:spPr>
          <a:xfrm>
            <a:off x="628650" y="4504392"/>
            <a:ext cx="638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 * 1 + 0 * 0 + 0 * 0 + 0 * 1 + 0 * 0 + 0 * 1 + 0 * 0 + 0 * 1 + 0 * 1 = 0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50F8D8B-EFF7-1D4A-BD1E-2741734F9363}"/>
              </a:ext>
            </a:extLst>
          </p:cNvPr>
          <p:cNvSpPr txBox="1"/>
          <p:nvPr/>
        </p:nvSpPr>
        <p:spPr>
          <a:xfrm>
            <a:off x="1528120" y="4069719"/>
            <a:ext cx="647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F0D9261-1000-194A-9081-8C8519268A4F}"/>
              </a:ext>
            </a:extLst>
          </p:cNvPr>
          <p:cNvSpPr txBox="1"/>
          <p:nvPr/>
        </p:nvSpPr>
        <p:spPr>
          <a:xfrm>
            <a:off x="3699806" y="3574300"/>
            <a:ext cx="17443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Detector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detector)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CEE0AA3-7F08-A741-93B6-9214AA9BE54D}"/>
              </a:ext>
            </a:extLst>
          </p:cNvPr>
          <p:cNvSpPr txBox="1"/>
          <p:nvPr/>
        </p:nvSpPr>
        <p:spPr>
          <a:xfrm>
            <a:off x="6187167" y="3939459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66942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265A8-370C-1F44-8F22-199C5B15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1 – Operador de </a:t>
            </a:r>
            <a:r>
              <a:rPr lang="pt-BR" dirty="0" err="1"/>
              <a:t>convolução</a:t>
            </a:r>
            <a:endParaRPr lang="pt-BR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447A5BF-B3C7-CB4C-948C-4735FFA496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735779"/>
              </p:ext>
            </p:extLst>
          </p:nvPr>
        </p:nvGraphicFramePr>
        <p:xfrm>
          <a:off x="663956" y="1921395"/>
          <a:ext cx="2376262" cy="21513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9466">
                  <a:extLst>
                    <a:ext uri="{9D8B030D-6E8A-4147-A177-3AD203B41FA5}">
                      <a16:colId xmlns:a16="http://schemas.microsoft.com/office/drawing/2014/main" val="201896752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12078125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2032926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8527105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44701125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9913671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1062015985"/>
                    </a:ext>
                  </a:extLst>
                </a:gridCol>
              </a:tblGrid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2463147450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4703186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162780616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7664937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392026969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410824702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605447749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697005A9-97FC-044F-BFAA-64457FB57F86}"/>
              </a:ext>
            </a:extLst>
          </p:cNvPr>
          <p:cNvGraphicFramePr>
            <a:graphicFrameLocks noGrp="1"/>
          </p:cNvGraphicFramePr>
          <p:nvPr/>
        </p:nvGraphicFramePr>
        <p:xfrm>
          <a:off x="4022133" y="2551304"/>
          <a:ext cx="1008111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6037">
                  <a:extLst>
                    <a:ext uri="{9D8B030D-6E8A-4147-A177-3AD203B41FA5}">
                      <a16:colId xmlns:a16="http://schemas.microsoft.com/office/drawing/2014/main" val="438033325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2519440798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179044241"/>
                    </a:ext>
                  </a:extLst>
                </a:gridCol>
              </a:tblGrid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3064343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68791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4479423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9FD11FA-ACFE-7C4B-91D6-6D8446444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562942"/>
              </p:ext>
            </p:extLst>
          </p:nvPr>
        </p:nvGraphicFramePr>
        <p:xfrm>
          <a:off x="6008633" y="2254124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2F69E386-527D-CE4F-8FD5-6925F2464EC4}"/>
              </a:ext>
            </a:extLst>
          </p:cNvPr>
          <p:cNvSpPr txBox="1"/>
          <p:nvPr/>
        </p:nvSpPr>
        <p:spPr>
          <a:xfrm>
            <a:off x="3363641" y="292950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X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8FD686-C1E7-064E-AF21-3F2666A52393}"/>
              </a:ext>
            </a:extLst>
          </p:cNvPr>
          <p:cNvSpPr txBox="1"/>
          <p:nvPr/>
        </p:nvSpPr>
        <p:spPr>
          <a:xfrm>
            <a:off x="5366992" y="29157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89F8E48-4EE6-924A-88D7-805F37141280}"/>
              </a:ext>
            </a:extLst>
          </p:cNvPr>
          <p:cNvSpPr txBox="1"/>
          <p:nvPr/>
        </p:nvSpPr>
        <p:spPr>
          <a:xfrm>
            <a:off x="628650" y="4504392"/>
            <a:ext cx="638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 * 1 + 0 * 0 + 0 * 0 + 0 * 1 + 0 * 0 + 1 * 1 + 0 * 0 + 0 * 1 + 0 * 1 = 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64225AE-850E-1840-9FEE-AE04E5B187DC}"/>
              </a:ext>
            </a:extLst>
          </p:cNvPr>
          <p:cNvSpPr txBox="1"/>
          <p:nvPr/>
        </p:nvSpPr>
        <p:spPr>
          <a:xfrm>
            <a:off x="1528120" y="4069719"/>
            <a:ext cx="647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84BE71D-F157-C247-B73D-6FF0668A233A}"/>
              </a:ext>
            </a:extLst>
          </p:cNvPr>
          <p:cNvSpPr txBox="1"/>
          <p:nvPr/>
        </p:nvSpPr>
        <p:spPr>
          <a:xfrm>
            <a:off x="3699806" y="3574300"/>
            <a:ext cx="17443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Detector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detector)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0E50958-18FC-8F46-BB51-3954C024D3CF}"/>
              </a:ext>
            </a:extLst>
          </p:cNvPr>
          <p:cNvSpPr txBox="1"/>
          <p:nvPr/>
        </p:nvSpPr>
        <p:spPr>
          <a:xfrm>
            <a:off x="6187167" y="3939459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49550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265A8-370C-1F44-8F22-199C5B15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1 – Operador de </a:t>
            </a:r>
            <a:r>
              <a:rPr lang="pt-BR" dirty="0" err="1"/>
              <a:t>convolução</a:t>
            </a:r>
            <a:endParaRPr lang="pt-BR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447A5BF-B3C7-CB4C-948C-4735FFA496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7203145"/>
              </p:ext>
            </p:extLst>
          </p:nvPr>
        </p:nvGraphicFramePr>
        <p:xfrm>
          <a:off x="663956" y="1921395"/>
          <a:ext cx="2376262" cy="21513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9466">
                  <a:extLst>
                    <a:ext uri="{9D8B030D-6E8A-4147-A177-3AD203B41FA5}">
                      <a16:colId xmlns:a16="http://schemas.microsoft.com/office/drawing/2014/main" val="201896752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12078125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2032926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8527105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44701125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9913671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1062015985"/>
                    </a:ext>
                  </a:extLst>
                </a:gridCol>
              </a:tblGrid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2463147450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4703186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162780616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extLst>
                  <a:ext uri="{0D108BD9-81ED-4DB2-BD59-A6C34878D82A}">
                    <a16:rowId xmlns:a16="http://schemas.microsoft.com/office/drawing/2014/main" val="7664937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26969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24702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447749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697005A9-97FC-044F-BFAA-64457FB57F86}"/>
              </a:ext>
            </a:extLst>
          </p:cNvPr>
          <p:cNvGraphicFramePr>
            <a:graphicFrameLocks noGrp="1"/>
          </p:cNvGraphicFramePr>
          <p:nvPr/>
        </p:nvGraphicFramePr>
        <p:xfrm>
          <a:off x="4022133" y="2551304"/>
          <a:ext cx="1008111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6037">
                  <a:extLst>
                    <a:ext uri="{9D8B030D-6E8A-4147-A177-3AD203B41FA5}">
                      <a16:colId xmlns:a16="http://schemas.microsoft.com/office/drawing/2014/main" val="438033325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2519440798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179044241"/>
                    </a:ext>
                  </a:extLst>
                </a:gridCol>
              </a:tblGrid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3064343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68791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4479423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9FD11FA-ACFE-7C4B-91D6-6D8446444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575304"/>
              </p:ext>
            </p:extLst>
          </p:nvPr>
        </p:nvGraphicFramePr>
        <p:xfrm>
          <a:off x="6008633" y="2254124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2F69E386-527D-CE4F-8FD5-6925F2464EC4}"/>
              </a:ext>
            </a:extLst>
          </p:cNvPr>
          <p:cNvSpPr txBox="1"/>
          <p:nvPr/>
        </p:nvSpPr>
        <p:spPr>
          <a:xfrm>
            <a:off x="3363641" y="292950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X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8FD686-C1E7-064E-AF21-3F2666A52393}"/>
              </a:ext>
            </a:extLst>
          </p:cNvPr>
          <p:cNvSpPr txBox="1"/>
          <p:nvPr/>
        </p:nvSpPr>
        <p:spPr>
          <a:xfrm>
            <a:off x="5366992" y="291571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89F8E48-4EE6-924A-88D7-805F37141280}"/>
              </a:ext>
            </a:extLst>
          </p:cNvPr>
          <p:cNvSpPr txBox="1"/>
          <p:nvPr/>
        </p:nvSpPr>
        <p:spPr>
          <a:xfrm>
            <a:off x="628650" y="4504392"/>
            <a:ext cx="638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 * 1 + 0 * 0 + 0 * 0 + 1 * 1 + 0 * 0 + 1 * 1 + 0 * 0 + 1 * 1 + 1 * 1 = 5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89E9A23-158A-974A-B953-F6C78D8EEF6E}"/>
              </a:ext>
            </a:extLst>
          </p:cNvPr>
          <p:cNvSpPr txBox="1"/>
          <p:nvPr/>
        </p:nvSpPr>
        <p:spPr>
          <a:xfrm>
            <a:off x="1528120" y="4069719"/>
            <a:ext cx="647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CD54282-4C46-4743-B3D1-98F259EE998F}"/>
              </a:ext>
            </a:extLst>
          </p:cNvPr>
          <p:cNvSpPr txBox="1"/>
          <p:nvPr/>
        </p:nvSpPr>
        <p:spPr>
          <a:xfrm>
            <a:off x="3699806" y="3574300"/>
            <a:ext cx="17443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Detector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detector)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9F1190A-8554-2F4C-B85B-EFBCC73819D1}"/>
              </a:ext>
            </a:extLst>
          </p:cNvPr>
          <p:cNvSpPr txBox="1"/>
          <p:nvPr/>
        </p:nvSpPr>
        <p:spPr>
          <a:xfrm>
            <a:off x="6187167" y="3939459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62141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F42145-6963-3140-9D7E-F4D51D15D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1 – Operador de </a:t>
            </a:r>
            <a:r>
              <a:rPr lang="pt-BR" dirty="0" err="1"/>
              <a:t>convolução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43C5BD-8C97-1A49-92D1-C8399B25D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Com o mapa de características (</a:t>
            </a:r>
            <a:r>
              <a:rPr lang="pt-BR" dirty="0" err="1"/>
              <a:t>filter</a:t>
            </a:r>
            <a:r>
              <a:rPr lang="pt-BR" dirty="0"/>
              <a:t> </a:t>
            </a:r>
            <a:r>
              <a:rPr lang="pt-BR" dirty="0" err="1"/>
              <a:t>map</a:t>
            </a:r>
            <a:r>
              <a:rPr lang="pt-BR" dirty="0"/>
              <a:t>) a imagem fica menor para facilitar o processamento</a:t>
            </a:r>
          </a:p>
          <a:p>
            <a:r>
              <a:rPr lang="pt-BR" dirty="0"/>
              <a:t>Alguma informação sobre a imagem pode ser perdida, porém o propósito é detectar as partes principais (quanto maior os números melhor)</a:t>
            </a:r>
          </a:p>
          <a:p>
            <a:r>
              <a:rPr lang="pt-BR" dirty="0"/>
              <a:t>O mapa de características preserva as características principais da imagem (olho, boca, nariz, por exemplo)</a:t>
            </a:r>
          </a:p>
        </p:txBody>
      </p:sp>
    </p:spTree>
    <p:extLst>
      <p:ext uri="{BB962C8B-B14F-4D97-AF65-F5344CB8AC3E}">
        <p14:creationId xmlns:p14="http://schemas.microsoft.com/office/powerpoint/2010/main" val="3512657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265A8-370C-1F44-8F22-199C5B15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1 – Operador de </a:t>
            </a:r>
            <a:r>
              <a:rPr lang="pt-BR" dirty="0" err="1"/>
              <a:t>convolução</a:t>
            </a:r>
            <a:r>
              <a:rPr lang="pt-BR" dirty="0"/>
              <a:t> (</a:t>
            </a:r>
            <a:r>
              <a:rPr lang="pt-BR" dirty="0" err="1"/>
              <a:t>Relu</a:t>
            </a:r>
            <a:r>
              <a:rPr lang="pt-BR" dirty="0"/>
              <a:t>)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447A5BF-B3C7-CB4C-948C-4735FFA496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9039778"/>
              </p:ext>
            </p:extLst>
          </p:nvPr>
        </p:nvGraphicFramePr>
        <p:xfrm>
          <a:off x="107504" y="1849388"/>
          <a:ext cx="2376262" cy="21513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9466">
                  <a:extLst>
                    <a:ext uri="{9D8B030D-6E8A-4147-A177-3AD203B41FA5}">
                      <a16:colId xmlns:a16="http://schemas.microsoft.com/office/drawing/2014/main" val="201896752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12078125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2032926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8527105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44701125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9913671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1062015985"/>
                    </a:ext>
                  </a:extLst>
                </a:gridCol>
              </a:tblGrid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147450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3186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80616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4937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26969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24702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447749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697005A9-97FC-044F-BFAA-64457FB57F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4744046"/>
              </p:ext>
            </p:extLst>
          </p:nvPr>
        </p:nvGraphicFramePr>
        <p:xfrm>
          <a:off x="2950111" y="2479297"/>
          <a:ext cx="1008111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6037">
                  <a:extLst>
                    <a:ext uri="{9D8B030D-6E8A-4147-A177-3AD203B41FA5}">
                      <a16:colId xmlns:a16="http://schemas.microsoft.com/office/drawing/2014/main" val="438033325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2519440798"/>
                    </a:ext>
                  </a:extLst>
                </a:gridCol>
                <a:gridCol w="336037">
                  <a:extLst>
                    <a:ext uri="{9D8B030D-6E8A-4147-A177-3AD203B41FA5}">
                      <a16:colId xmlns:a16="http://schemas.microsoft.com/office/drawing/2014/main" val="179044241"/>
                    </a:ext>
                  </a:extLst>
                </a:gridCol>
              </a:tblGrid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064343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68791"/>
                  </a:ext>
                </a:extLst>
              </a:tr>
              <a:tr h="264029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479423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9FD11FA-ACFE-7C4B-91D6-6D8446444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007490"/>
              </p:ext>
            </p:extLst>
          </p:nvPr>
        </p:nvGraphicFramePr>
        <p:xfrm>
          <a:off x="4499992" y="218211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2F69E386-527D-CE4F-8FD5-6925F2464EC4}"/>
              </a:ext>
            </a:extLst>
          </p:cNvPr>
          <p:cNvSpPr txBox="1"/>
          <p:nvPr/>
        </p:nvSpPr>
        <p:spPr>
          <a:xfrm>
            <a:off x="2555776" y="2857501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X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8FD686-C1E7-064E-AF21-3F2666A52393}"/>
              </a:ext>
            </a:extLst>
          </p:cNvPr>
          <p:cNvSpPr txBox="1"/>
          <p:nvPr/>
        </p:nvSpPr>
        <p:spPr>
          <a:xfrm>
            <a:off x="4055894" y="284371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=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89E9A23-158A-974A-B953-F6C78D8EEF6E}"/>
              </a:ext>
            </a:extLst>
          </p:cNvPr>
          <p:cNvSpPr txBox="1"/>
          <p:nvPr/>
        </p:nvSpPr>
        <p:spPr>
          <a:xfrm>
            <a:off x="971668" y="3997712"/>
            <a:ext cx="647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CD54282-4C46-4743-B3D1-98F259EE998F}"/>
              </a:ext>
            </a:extLst>
          </p:cNvPr>
          <p:cNvSpPr txBox="1"/>
          <p:nvPr/>
        </p:nvSpPr>
        <p:spPr>
          <a:xfrm>
            <a:off x="2627784" y="3502293"/>
            <a:ext cx="17443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Detector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detector)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9F1190A-8554-2F4C-B85B-EFBCC73819D1}"/>
              </a:ext>
            </a:extLst>
          </p:cNvPr>
          <p:cNvSpPr txBox="1"/>
          <p:nvPr/>
        </p:nvSpPr>
        <p:spPr>
          <a:xfrm>
            <a:off x="4678526" y="3867452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5B1B34F-36DF-A648-86B2-75D0C07EA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202" y="2789810"/>
            <a:ext cx="568369" cy="504714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EA81BA7-6B82-5C48-95E5-C7DD12C37A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280" y="2600593"/>
            <a:ext cx="635000" cy="9017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3654B00-B4C6-A644-8846-0B47C7F536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7353" y="2606982"/>
            <a:ext cx="6477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735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265A8-370C-1F44-8F22-199C5B15B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</p:spPr>
        <p:txBody>
          <a:bodyPr/>
          <a:lstStyle/>
          <a:p>
            <a:r>
              <a:rPr lang="pt-BR" dirty="0"/>
              <a:t>Camada de </a:t>
            </a:r>
            <a:r>
              <a:rPr lang="pt-BR" dirty="0" err="1"/>
              <a:t>convolução</a:t>
            </a:r>
            <a:endParaRPr lang="pt-BR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447A5BF-B3C7-CB4C-948C-4735FFA496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8284236"/>
              </p:ext>
            </p:extLst>
          </p:nvPr>
        </p:nvGraphicFramePr>
        <p:xfrm>
          <a:off x="963216" y="1849388"/>
          <a:ext cx="2376262" cy="21513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9466">
                  <a:extLst>
                    <a:ext uri="{9D8B030D-6E8A-4147-A177-3AD203B41FA5}">
                      <a16:colId xmlns:a16="http://schemas.microsoft.com/office/drawing/2014/main" val="201896752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12078125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2032926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8527105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44701125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9913671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1062015985"/>
                    </a:ext>
                  </a:extLst>
                </a:gridCol>
              </a:tblGrid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147450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3186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80616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4937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26969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24702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447749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9FD11FA-ACFE-7C4B-91D6-6D8446444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16944"/>
              </p:ext>
            </p:extLst>
          </p:nvPr>
        </p:nvGraphicFramePr>
        <p:xfrm>
          <a:off x="5153000" y="18582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9" name="CaixaDeTexto 8">
            <a:extLst>
              <a:ext uri="{FF2B5EF4-FFF2-40B4-BE49-F238E27FC236}">
                <a16:creationId xmlns:a16="http://schemas.microsoft.com/office/drawing/2014/main" id="{F89E9A23-158A-974A-B953-F6C78D8EEF6E}"/>
              </a:ext>
            </a:extLst>
          </p:cNvPr>
          <p:cNvSpPr txBox="1"/>
          <p:nvPr/>
        </p:nvSpPr>
        <p:spPr>
          <a:xfrm>
            <a:off x="1827380" y="3997712"/>
            <a:ext cx="647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9F1190A-8554-2F4C-B85B-EFBCC73819D1}"/>
              </a:ext>
            </a:extLst>
          </p:cNvPr>
          <p:cNvSpPr txBox="1"/>
          <p:nvPr/>
        </p:nvSpPr>
        <p:spPr>
          <a:xfrm>
            <a:off x="6445918" y="4835383"/>
            <a:ext cx="16241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Mapas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maps</a:t>
            </a:r>
            <a:r>
              <a:rPr lang="pt-BR" sz="1100" dirty="0"/>
              <a:t>)</a:t>
            </a:r>
          </a:p>
        </p:txBody>
      </p:sp>
      <p:graphicFrame>
        <p:nvGraphicFramePr>
          <p:cNvPr id="15" name="Tabela 14">
            <a:extLst>
              <a:ext uri="{FF2B5EF4-FFF2-40B4-BE49-F238E27FC236}">
                <a16:creationId xmlns:a16="http://schemas.microsoft.com/office/drawing/2014/main" id="{64958FBD-DF42-3A46-B84E-75F73E7D69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582609"/>
              </p:ext>
            </p:extLst>
          </p:nvPr>
        </p:nvGraphicFramePr>
        <p:xfrm>
          <a:off x="5305400" y="20106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6" name="Tabela 15">
            <a:extLst>
              <a:ext uri="{FF2B5EF4-FFF2-40B4-BE49-F238E27FC236}">
                <a16:creationId xmlns:a16="http://schemas.microsoft.com/office/drawing/2014/main" id="{7855FFD7-D616-A742-A44A-C9FA6E1CD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508160"/>
              </p:ext>
            </p:extLst>
          </p:nvPr>
        </p:nvGraphicFramePr>
        <p:xfrm>
          <a:off x="5457800" y="21630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7" name="Tabela 16">
            <a:extLst>
              <a:ext uri="{FF2B5EF4-FFF2-40B4-BE49-F238E27FC236}">
                <a16:creationId xmlns:a16="http://schemas.microsoft.com/office/drawing/2014/main" id="{7195DEDD-479D-0E4F-AC6F-6A221E1719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955282"/>
              </p:ext>
            </p:extLst>
          </p:nvPr>
        </p:nvGraphicFramePr>
        <p:xfrm>
          <a:off x="5610200" y="23154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8" name="Tabela 17">
            <a:extLst>
              <a:ext uri="{FF2B5EF4-FFF2-40B4-BE49-F238E27FC236}">
                <a16:creationId xmlns:a16="http://schemas.microsoft.com/office/drawing/2014/main" id="{40BDB238-B883-FD43-AA5A-5EB91402F0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318343"/>
              </p:ext>
            </p:extLst>
          </p:nvPr>
        </p:nvGraphicFramePr>
        <p:xfrm>
          <a:off x="5762600" y="24678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9" name="Tabela 18">
            <a:extLst>
              <a:ext uri="{FF2B5EF4-FFF2-40B4-BE49-F238E27FC236}">
                <a16:creationId xmlns:a16="http://schemas.microsoft.com/office/drawing/2014/main" id="{610F8484-862F-BC48-B93C-0EAC3CB1E4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415233"/>
              </p:ext>
            </p:extLst>
          </p:nvPr>
        </p:nvGraphicFramePr>
        <p:xfrm>
          <a:off x="5915000" y="26202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20" name="Tabela 19">
            <a:extLst>
              <a:ext uri="{FF2B5EF4-FFF2-40B4-BE49-F238E27FC236}">
                <a16:creationId xmlns:a16="http://schemas.microsoft.com/office/drawing/2014/main" id="{BB3DDC44-72A3-FF42-91EF-CBEA1DEAD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187737"/>
              </p:ext>
            </p:extLst>
          </p:nvPr>
        </p:nvGraphicFramePr>
        <p:xfrm>
          <a:off x="6067400" y="27726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21" name="Tabela 20">
            <a:extLst>
              <a:ext uri="{FF2B5EF4-FFF2-40B4-BE49-F238E27FC236}">
                <a16:creationId xmlns:a16="http://schemas.microsoft.com/office/drawing/2014/main" id="{6BA31E75-926E-6A4E-B644-1E6A9AB061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218420"/>
              </p:ext>
            </p:extLst>
          </p:nvPr>
        </p:nvGraphicFramePr>
        <p:xfrm>
          <a:off x="6219800" y="29250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22" name="Tabela 21">
            <a:extLst>
              <a:ext uri="{FF2B5EF4-FFF2-40B4-BE49-F238E27FC236}">
                <a16:creationId xmlns:a16="http://schemas.microsoft.com/office/drawing/2014/main" id="{124C117C-04D8-E74B-82DD-37E53A319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2147328"/>
              </p:ext>
            </p:extLst>
          </p:nvPr>
        </p:nvGraphicFramePr>
        <p:xfrm>
          <a:off x="6372200" y="30774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10" name="Seta para a Direita 9">
            <a:extLst>
              <a:ext uri="{FF2B5EF4-FFF2-40B4-BE49-F238E27FC236}">
                <a16:creationId xmlns:a16="http://schemas.microsoft.com/office/drawing/2014/main" id="{8E3A4357-D7E8-2142-90CF-B59D98E7DBDE}"/>
              </a:ext>
            </a:extLst>
          </p:cNvPr>
          <p:cNvSpPr/>
          <p:nvPr/>
        </p:nvSpPr>
        <p:spPr>
          <a:xfrm>
            <a:off x="3636461" y="2786185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26D8A34-4947-E148-A9DC-06429AC5111B}"/>
              </a:ext>
            </a:extLst>
          </p:cNvPr>
          <p:cNvSpPr txBox="1"/>
          <p:nvPr/>
        </p:nvSpPr>
        <p:spPr>
          <a:xfrm>
            <a:off x="958010" y="4430701"/>
            <a:ext cx="49370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A rede decidirá qual detector de características que será utilizado</a:t>
            </a:r>
          </a:p>
          <a:p>
            <a:endParaRPr lang="pt-BR" sz="1400" dirty="0"/>
          </a:p>
          <a:p>
            <a:r>
              <a:rPr lang="pt-BR" sz="1400" dirty="0"/>
              <a:t>Camada de </a:t>
            </a:r>
            <a:r>
              <a:rPr lang="pt-BR" sz="1400" dirty="0" err="1"/>
              <a:t>convolução</a:t>
            </a:r>
            <a:r>
              <a:rPr lang="pt-BR" sz="1400" dirty="0"/>
              <a:t> é o conjunto de mapa de características</a:t>
            </a:r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36053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0" grpId="0" animBg="1"/>
      <p:bldP spid="2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EE1232-1392-D644-B40E-B0933FB1F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2 - </a:t>
            </a:r>
            <a:r>
              <a:rPr lang="pt-BR" dirty="0" err="1"/>
              <a:t>Pooling</a:t>
            </a: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199246B-B196-6441-907C-5CA4D8784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384106"/>
            <a:ext cx="2131398" cy="103239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D28608A-DBF3-B94A-92D5-0AD48A046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1384106"/>
            <a:ext cx="1008112" cy="104479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EB0311B-C951-A148-BC32-58FEEAD60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4813" y="1020715"/>
            <a:ext cx="2131398" cy="46747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C8FED79-8565-8F4B-9743-D60D000FE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014995">
            <a:off x="6457755" y="677222"/>
            <a:ext cx="2131398" cy="103239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A6D9A55-C8E7-A147-A1A2-A39721CEC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054399">
            <a:off x="4740328" y="1866188"/>
            <a:ext cx="1697159" cy="8220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6717C9DC-380D-1140-BC84-4A3E197C59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2708241"/>
            <a:ext cx="2217061" cy="157619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0C84FBFE-B50B-304F-8276-8228F49E8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8319" y="3229921"/>
            <a:ext cx="2612859" cy="153697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EDA54A64-0C71-B647-BB94-A3590F0B4A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6211" y="2635237"/>
            <a:ext cx="2559972" cy="1594164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A156948C-41A8-0C4D-A0A9-9106877780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4880" y="4284433"/>
            <a:ext cx="1439488" cy="143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3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837835-1DAC-CB4F-8D82-F018C3622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Redes neurais </a:t>
            </a:r>
            <a:r>
              <a:rPr lang="pt-BR" dirty="0" err="1"/>
              <a:t>convolucionais</a:t>
            </a:r>
            <a:r>
              <a:rPr lang="pt-BR" dirty="0"/>
              <a:t> (CNN)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E37EF7-B96C-CF43-B272-2B7EF3BD0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Usado para vis</a:t>
            </a:r>
            <a:r>
              <a:rPr lang="en-US" dirty="0" err="1"/>
              <a:t>ão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endParaRPr lang="en-US" dirty="0"/>
          </a:p>
          <a:p>
            <a:r>
              <a:rPr lang="en-US" dirty="0" err="1"/>
              <a:t>Carros</a:t>
            </a:r>
            <a:r>
              <a:rPr lang="en-US" dirty="0"/>
              <a:t> </a:t>
            </a:r>
            <a:r>
              <a:rPr lang="en-US" dirty="0" err="1"/>
              <a:t>autônomos</a:t>
            </a:r>
            <a:r>
              <a:rPr lang="en-US" dirty="0"/>
              <a:t>, </a:t>
            </a:r>
            <a:r>
              <a:rPr lang="en-US" dirty="0" err="1"/>
              <a:t>detecção</a:t>
            </a:r>
            <a:r>
              <a:rPr lang="en-US" dirty="0"/>
              <a:t> de </a:t>
            </a:r>
            <a:r>
              <a:rPr lang="en-US" dirty="0" err="1"/>
              <a:t>pedestres</a:t>
            </a:r>
            <a:r>
              <a:rPr lang="en-US" dirty="0"/>
              <a:t> (</a:t>
            </a:r>
            <a:r>
              <a:rPr lang="en-US" dirty="0" err="1"/>
              <a:t>umas</a:t>
            </a:r>
            <a:r>
              <a:rPr lang="en-US" dirty="0"/>
              <a:t> das </a:t>
            </a:r>
            <a:r>
              <a:rPr lang="en-US" dirty="0" err="1"/>
              <a:t>razões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deep learning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)</a:t>
            </a:r>
          </a:p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, </a:t>
            </a:r>
            <a:r>
              <a:rPr lang="en-US" dirty="0" err="1"/>
              <a:t>melhor</a:t>
            </a:r>
            <a:r>
              <a:rPr lang="en-US" dirty="0"/>
              <a:t> do que SVM (support vector machines)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873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422A0-7834-764A-8CEF-715C316F6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 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E4AAB757-4775-C047-A412-EA0320A78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09109"/>
              </p:ext>
            </p:extLst>
          </p:nvPr>
        </p:nvGraphicFramePr>
        <p:xfrm>
          <a:off x="2123728" y="2065412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75008C3-39BC-9F4B-926D-4F515611FCC8}"/>
              </a:ext>
            </a:extLst>
          </p:cNvPr>
          <p:cNvSpPr txBox="1"/>
          <p:nvPr/>
        </p:nvSpPr>
        <p:spPr>
          <a:xfrm>
            <a:off x="2302262" y="3750747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47073B-429D-0943-ADF2-344EE1713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330103"/>
              </p:ext>
            </p:extLst>
          </p:nvPr>
        </p:nvGraphicFramePr>
        <p:xfrm>
          <a:off x="5436096" y="2400692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9466E43-5538-1341-8F9D-50EB55002307}"/>
              </a:ext>
            </a:extLst>
          </p:cNvPr>
          <p:cNvSpPr/>
          <p:nvPr/>
        </p:nvSpPr>
        <p:spPr>
          <a:xfrm>
            <a:off x="4211960" y="2713112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37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422A0-7834-764A-8CEF-715C316F6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 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E4AAB757-4775-C047-A412-EA0320A78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369150"/>
              </p:ext>
            </p:extLst>
          </p:nvPr>
        </p:nvGraphicFramePr>
        <p:xfrm>
          <a:off x="2123728" y="2065412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75008C3-39BC-9F4B-926D-4F515611FCC8}"/>
              </a:ext>
            </a:extLst>
          </p:cNvPr>
          <p:cNvSpPr txBox="1"/>
          <p:nvPr/>
        </p:nvSpPr>
        <p:spPr>
          <a:xfrm>
            <a:off x="2302262" y="3750747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47073B-429D-0943-ADF2-344EE1713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53590"/>
              </p:ext>
            </p:extLst>
          </p:nvPr>
        </p:nvGraphicFramePr>
        <p:xfrm>
          <a:off x="5436096" y="2400692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9466E43-5538-1341-8F9D-50EB55002307}"/>
              </a:ext>
            </a:extLst>
          </p:cNvPr>
          <p:cNvSpPr/>
          <p:nvPr/>
        </p:nvSpPr>
        <p:spPr>
          <a:xfrm>
            <a:off x="4211960" y="2713112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4306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422A0-7834-764A-8CEF-715C316F6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 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E4AAB757-4775-C047-A412-EA0320A78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126284"/>
              </p:ext>
            </p:extLst>
          </p:nvPr>
        </p:nvGraphicFramePr>
        <p:xfrm>
          <a:off x="2123728" y="2065412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75008C3-39BC-9F4B-926D-4F515611FCC8}"/>
              </a:ext>
            </a:extLst>
          </p:cNvPr>
          <p:cNvSpPr txBox="1"/>
          <p:nvPr/>
        </p:nvSpPr>
        <p:spPr>
          <a:xfrm>
            <a:off x="2302262" y="3750747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47073B-429D-0943-ADF2-344EE1713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7855750"/>
              </p:ext>
            </p:extLst>
          </p:nvPr>
        </p:nvGraphicFramePr>
        <p:xfrm>
          <a:off x="5436096" y="2400692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9466E43-5538-1341-8F9D-50EB55002307}"/>
              </a:ext>
            </a:extLst>
          </p:cNvPr>
          <p:cNvSpPr/>
          <p:nvPr/>
        </p:nvSpPr>
        <p:spPr>
          <a:xfrm>
            <a:off x="4211960" y="2713112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0652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422A0-7834-764A-8CEF-715C316F6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 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E4AAB757-4775-C047-A412-EA0320A78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648045"/>
              </p:ext>
            </p:extLst>
          </p:nvPr>
        </p:nvGraphicFramePr>
        <p:xfrm>
          <a:off x="2123728" y="2065412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75008C3-39BC-9F4B-926D-4F515611FCC8}"/>
              </a:ext>
            </a:extLst>
          </p:cNvPr>
          <p:cNvSpPr txBox="1"/>
          <p:nvPr/>
        </p:nvSpPr>
        <p:spPr>
          <a:xfrm>
            <a:off x="2302262" y="3750747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47073B-429D-0943-ADF2-344EE1713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493435"/>
              </p:ext>
            </p:extLst>
          </p:nvPr>
        </p:nvGraphicFramePr>
        <p:xfrm>
          <a:off x="5436096" y="2400692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9466E43-5538-1341-8F9D-50EB55002307}"/>
              </a:ext>
            </a:extLst>
          </p:cNvPr>
          <p:cNvSpPr/>
          <p:nvPr/>
        </p:nvSpPr>
        <p:spPr>
          <a:xfrm>
            <a:off x="4211960" y="2713112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45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422A0-7834-764A-8CEF-715C316F6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 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E4AAB757-4775-C047-A412-EA0320A78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9447164"/>
              </p:ext>
            </p:extLst>
          </p:nvPr>
        </p:nvGraphicFramePr>
        <p:xfrm>
          <a:off x="2123728" y="2065412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75008C3-39BC-9F4B-926D-4F515611FCC8}"/>
              </a:ext>
            </a:extLst>
          </p:cNvPr>
          <p:cNvSpPr txBox="1"/>
          <p:nvPr/>
        </p:nvSpPr>
        <p:spPr>
          <a:xfrm>
            <a:off x="2302262" y="3750747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47073B-429D-0943-ADF2-344EE1713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2018314"/>
              </p:ext>
            </p:extLst>
          </p:nvPr>
        </p:nvGraphicFramePr>
        <p:xfrm>
          <a:off x="5436096" y="2400692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9466E43-5538-1341-8F9D-50EB55002307}"/>
              </a:ext>
            </a:extLst>
          </p:cNvPr>
          <p:cNvSpPr/>
          <p:nvPr/>
        </p:nvSpPr>
        <p:spPr>
          <a:xfrm>
            <a:off x="4211960" y="2713112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9675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422A0-7834-764A-8CEF-715C316F6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 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E4AAB757-4775-C047-A412-EA0320A78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5577163"/>
              </p:ext>
            </p:extLst>
          </p:nvPr>
        </p:nvGraphicFramePr>
        <p:xfrm>
          <a:off x="2123728" y="2065412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75008C3-39BC-9F4B-926D-4F515611FCC8}"/>
              </a:ext>
            </a:extLst>
          </p:cNvPr>
          <p:cNvSpPr txBox="1"/>
          <p:nvPr/>
        </p:nvSpPr>
        <p:spPr>
          <a:xfrm>
            <a:off x="2302262" y="3750747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47073B-429D-0943-ADF2-344EE1713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5777396"/>
              </p:ext>
            </p:extLst>
          </p:nvPr>
        </p:nvGraphicFramePr>
        <p:xfrm>
          <a:off x="5436096" y="2400692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9466E43-5538-1341-8F9D-50EB55002307}"/>
              </a:ext>
            </a:extLst>
          </p:cNvPr>
          <p:cNvSpPr/>
          <p:nvPr/>
        </p:nvSpPr>
        <p:spPr>
          <a:xfrm>
            <a:off x="4211960" y="2713112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9513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422A0-7834-764A-8CEF-715C316F6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 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E4AAB757-4775-C047-A412-EA0320A78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511766"/>
              </p:ext>
            </p:extLst>
          </p:nvPr>
        </p:nvGraphicFramePr>
        <p:xfrm>
          <a:off x="2123728" y="2065412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75008C3-39BC-9F4B-926D-4F515611FCC8}"/>
              </a:ext>
            </a:extLst>
          </p:cNvPr>
          <p:cNvSpPr txBox="1"/>
          <p:nvPr/>
        </p:nvSpPr>
        <p:spPr>
          <a:xfrm>
            <a:off x="2302262" y="3750747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47073B-429D-0943-ADF2-344EE1713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916414"/>
              </p:ext>
            </p:extLst>
          </p:nvPr>
        </p:nvGraphicFramePr>
        <p:xfrm>
          <a:off x="5436096" y="2400692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9466E43-5538-1341-8F9D-50EB55002307}"/>
              </a:ext>
            </a:extLst>
          </p:cNvPr>
          <p:cNvSpPr/>
          <p:nvPr/>
        </p:nvSpPr>
        <p:spPr>
          <a:xfrm>
            <a:off x="4211960" y="2713112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019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422A0-7834-764A-8CEF-715C316F6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 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E4AAB757-4775-C047-A412-EA0320A78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431762"/>
              </p:ext>
            </p:extLst>
          </p:nvPr>
        </p:nvGraphicFramePr>
        <p:xfrm>
          <a:off x="2123728" y="2065412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75008C3-39BC-9F4B-926D-4F515611FCC8}"/>
              </a:ext>
            </a:extLst>
          </p:cNvPr>
          <p:cNvSpPr txBox="1"/>
          <p:nvPr/>
        </p:nvSpPr>
        <p:spPr>
          <a:xfrm>
            <a:off x="2302262" y="3750747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47073B-429D-0943-ADF2-344EE1713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556510"/>
              </p:ext>
            </p:extLst>
          </p:nvPr>
        </p:nvGraphicFramePr>
        <p:xfrm>
          <a:off x="5436096" y="2400692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sz="1600" b="0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9466E43-5538-1341-8F9D-50EB55002307}"/>
              </a:ext>
            </a:extLst>
          </p:cNvPr>
          <p:cNvSpPr/>
          <p:nvPr/>
        </p:nvSpPr>
        <p:spPr>
          <a:xfrm>
            <a:off x="4211960" y="2713112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350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3422A0-7834-764A-8CEF-715C316F6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 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E4AAB757-4775-C047-A412-EA0320A78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7860970"/>
              </p:ext>
            </p:extLst>
          </p:nvPr>
        </p:nvGraphicFramePr>
        <p:xfrm>
          <a:off x="2123728" y="2065412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75008C3-39BC-9F4B-926D-4F515611FCC8}"/>
              </a:ext>
            </a:extLst>
          </p:cNvPr>
          <p:cNvSpPr txBox="1"/>
          <p:nvPr/>
        </p:nvSpPr>
        <p:spPr>
          <a:xfrm>
            <a:off x="2302262" y="3750747"/>
            <a:ext cx="15696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</a:t>
            </a:r>
            <a:r>
              <a:rPr lang="pt-BR" sz="1100" dirty="0"/>
              <a:t>)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CC47073B-429D-0943-ADF2-344EE1713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936467"/>
              </p:ext>
            </p:extLst>
          </p:nvPr>
        </p:nvGraphicFramePr>
        <p:xfrm>
          <a:off x="5436096" y="2400692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19466E43-5538-1341-8F9D-50EB55002307}"/>
              </a:ext>
            </a:extLst>
          </p:cNvPr>
          <p:cNvSpPr/>
          <p:nvPr/>
        </p:nvSpPr>
        <p:spPr>
          <a:xfrm>
            <a:off x="4211960" y="2713112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516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00498-5B6B-3449-92BB-224381733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2 –</a:t>
            </a:r>
            <a:r>
              <a:rPr lang="pt-BR" dirty="0" err="1"/>
              <a:t>Pooling</a:t>
            </a:r>
            <a:r>
              <a:rPr lang="pt-BR" dirty="0"/>
              <a:t>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BEA535-4428-E34B-8C19-9414625EA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Seleciona as características mais relevantes (reduz </a:t>
            </a:r>
            <a:r>
              <a:rPr lang="pt-BR" dirty="0" err="1"/>
              <a:t>overfitting</a:t>
            </a:r>
            <a:r>
              <a:rPr lang="pt-BR" dirty="0"/>
              <a:t> e ruídos desnecessários)</a:t>
            </a:r>
          </a:p>
          <a:p>
            <a:r>
              <a:rPr lang="pt-BR" dirty="0"/>
              <a:t>Max </a:t>
            </a:r>
            <a:r>
              <a:rPr lang="pt-BR" dirty="0" err="1"/>
              <a:t>polling</a:t>
            </a:r>
            <a:r>
              <a:rPr lang="pt-BR" dirty="0"/>
              <a:t> (mínimo, média): </a:t>
            </a:r>
            <a:r>
              <a:rPr lang="pt-BR" dirty="0" err="1"/>
              <a:t>max</a:t>
            </a:r>
            <a:r>
              <a:rPr lang="pt-BR" dirty="0"/>
              <a:t> foca nas características mais relevantes</a:t>
            </a:r>
          </a:p>
        </p:txBody>
      </p:sp>
    </p:spTree>
    <p:extLst>
      <p:ext uri="{BB962C8B-B14F-4D97-AF65-F5344CB8AC3E}">
        <p14:creationId xmlns:p14="http://schemas.microsoft.com/office/powerpoint/2010/main" val="2437030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D5DE7D-1B84-47A1-ACD5-D88133406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15673"/>
            <a:ext cx="7886700" cy="1104636"/>
          </a:xfrm>
        </p:spPr>
        <p:txBody>
          <a:bodyPr/>
          <a:lstStyle/>
          <a:p>
            <a:r>
              <a:rPr lang="pt-BR" dirty="0"/>
              <a:t>Pixels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89A82FA-5F1B-484A-8C65-2CB07E484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4603" y="1377280"/>
            <a:ext cx="4000500" cy="40005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7022D79-AF4F-FD4E-8EB3-AB7A534FA786}"/>
              </a:ext>
            </a:extLst>
          </p:cNvPr>
          <p:cNvSpPr txBox="1"/>
          <p:nvPr/>
        </p:nvSpPr>
        <p:spPr>
          <a:xfrm>
            <a:off x="2267744" y="967329"/>
            <a:ext cx="1050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32 pixels </a:t>
            </a:r>
          </a:p>
        </p:txBody>
      </p:sp>
      <p:sp>
        <p:nvSpPr>
          <p:cNvPr id="8" name="Seta para a Direita 7">
            <a:extLst>
              <a:ext uri="{FF2B5EF4-FFF2-40B4-BE49-F238E27FC236}">
                <a16:creationId xmlns:a16="http://schemas.microsoft.com/office/drawing/2014/main" id="{3E6D883E-5A6C-994B-AC97-2DCA1DFE3C03}"/>
              </a:ext>
            </a:extLst>
          </p:cNvPr>
          <p:cNvSpPr/>
          <p:nvPr/>
        </p:nvSpPr>
        <p:spPr>
          <a:xfrm>
            <a:off x="3218699" y="1022470"/>
            <a:ext cx="563450" cy="3141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DED837F-C7E5-D84C-AC7C-18F3E32A251E}"/>
              </a:ext>
            </a:extLst>
          </p:cNvPr>
          <p:cNvSpPr txBox="1"/>
          <p:nvPr/>
        </p:nvSpPr>
        <p:spPr>
          <a:xfrm>
            <a:off x="6326410" y="1281520"/>
            <a:ext cx="1050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32 pixels </a:t>
            </a:r>
          </a:p>
        </p:txBody>
      </p:sp>
      <p:sp>
        <p:nvSpPr>
          <p:cNvPr id="10" name="Seta para a Direita 9">
            <a:extLst>
              <a:ext uri="{FF2B5EF4-FFF2-40B4-BE49-F238E27FC236}">
                <a16:creationId xmlns:a16="http://schemas.microsoft.com/office/drawing/2014/main" id="{09F47FB0-B8C0-4747-B571-B8CFC8F68952}"/>
              </a:ext>
            </a:extLst>
          </p:cNvPr>
          <p:cNvSpPr/>
          <p:nvPr/>
        </p:nvSpPr>
        <p:spPr>
          <a:xfrm rot="5400000">
            <a:off x="6264869" y="1772089"/>
            <a:ext cx="563450" cy="3141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2B1D770-5FD0-A54D-8D88-E06E88F8EC89}"/>
              </a:ext>
            </a:extLst>
          </p:cNvPr>
          <p:cNvSpPr txBox="1"/>
          <p:nvPr/>
        </p:nvSpPr>
        <p:spPr>
          <a:xfrm>
            <a:off x="6409346" y="2543763"/>
            <a:ext cx="212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32 </a:t>
            </a:r>
            <a:r>
              <a:rPr lang="pt-BR" dirty="0" err="1"/>
              <a:t>x</a:t>
            </a:r>
            <a:r>
              <a:rPr lang="pt-BR" dirty="0"/>
              <a:t> 32 = 1024 </a:t>
            </a:r>
            <a:r>
              <a:rPr lang="pt-BR" b="1" dirty="0"/>
              <a:t>pixels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8E7F342-F6F7-E34E-A2D7-C8CE74EC7E70}"/>
              </a:ext>
            </a:extLst>
          </p:cNvPr>
          <p:cNvSpPr txBox="1"/>
          <p:nvPr/>
        </p:nvSpPr>
        <p:spPr>
          <a:xfrm>
            <a:off x="4942639" y="766073"/>
            <a:ext cx="579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RGB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5DFD5B07-ABA9-874A-B1BE-F7E9E4C442C6}"/>
              </a:ext>
            </a:extLst>
          </p:cNvPr>
          <p:cNvCxnSpPr>
            <a:cxnSpLocks/>
            <a:stCxn id="5" idx="0"/>
            <a:endCxn id="14" idx="1"/>
          </p:cNvCxnSpPr>
          <p:nvPr/>
        </p:nvCxnSpPr>
        <p:spPr>
          <a:xfrm flipV="1">
            <a:off x="4354853" y="950739"/>
            <a:ext cx="587786" cy="426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735AED6-E49F-6645-938E-E1AE9359E2BF}"/>
              </a:ext>
            </a:extLst>
          </p:cNvPr>
          <p:cNvGrpSpPr/>
          <p:nvPr/>
        </p:nvGrpSpPr>
        <p:grpSpPr>
          <a:xfrm>
            <a:off x="5515343" y="326379"/>
            <a:ext cx="684975" cy="801478"/>
            <a:chOff x="107504" y="697260"/>
            <a:chExt cx="684975" cy="801478"/>
          </a:xfrm>
        </p:grpSpPr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63D58DD-1AB6-5E49-B297-EEAF94A0D199}"/>
                </a:ext>
              </a:extLst>
            </p:cNvPr>
            <p:cNvSpPr/>
            <p:nvPr/>
          </p:nvSpPr>
          <p:spPr>
            <a:xfrm>
              <a:off x="107504" y="697260"/>
              <a:ext cx="518519" cy="648072"/>
            </a:xfrm>
            <a:prstGeom prst="rect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F9DB469D-14FB-C749-B90B-9B9ED16CF8D6}"/>
                </a:ext>
              </a:extLst>
            </p:cNvPr>
            <p:cNvSpPr/>
            <p:nvPr/>
          </p:nvSpPr>
          <p:spPr>
            <a:xfrm>
              <a:off x="190732" y="772832"/>
              <a:ext cx="518519" cy="648072"/>
            </a:xfrm>
            <a:prstGeom prst="rect">
              <a:avLst/>
            </a:prstGeom>
            <a:noFill/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7942D096-19C3-F641-8C22-817152B3FC1B}"/>
                </a:ext>
              </a:extLst>
            </p:cNvPr>
            <p:cNvSpPr/>
            <p:nvPr/>
          </p:nvSpPr>
          <p:spPr>
            <a:xfrm>
              <a:off x="273960" y="850666"/>
              <a:ext cx="518519" cy="648072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469852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/>
      <p:bldP spid="10" grpId="0" animBg="1"/>
      <p:bldP spid="13" grpId="0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265A8-370C-1F44-8F22-199C5B15B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</p:spPr>
        <p:txBody>
          <a:bodyPr/>
          <a:lstStyle/>
          <a:p>
            <a:r>
              <a:rPr lang="pt-BR" dirty="0"/>
              <a:t>Rede neural </a:t>
            </a:r>
            <a:r>
              <a:rPr lang="pt-BR" dirty="0" err="1"/>
              <a:t>convolucional</a:t>
            </a:r>
            <a:r>
              <a:rPr lang="pt-BR" dirty="0"/>
              <a:t> (</a:t>
            </a:r>
            <a:r>
              <a:rPr lang="pt-BR" dirty="0" err="1"/>
              <a:t>polling</a:t>
            </a:r>
            <a:r>
              <a:rPr lang="pt-BR" dirty="0"/>
              <a:t>)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447A5BF-B3C7-CB4C-948C-4735FFA496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2846035"/>
              </p:ext>
            </p:extLst>
          </p:nvPr>
        </p:nvGraphicFramePr>
        <p:xfrm>
          <a:off x="35496" y="1849388"/>
          <a:ext cx="2376262" cy="215135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39466">
                  <a:extLst>
                    <a:ext uri="{9D8B030D-6E8A-4147-A177-3AD203B41FA5}">
                      <a16:colId xmlns:a16="http://schemas.microsoft.com/office/drawing/2014/main" val="201896752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12078125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2032926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285271052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44701125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3199136714"/>
                    </a:ext>
                  </a:extLst>
                </a:gridCol>
                <a:gridCol w="339466">
                  <a:extLst>
                    <a:ext uri="{9D8B030D-6E8A-4147-A177-3AD203B41FA5}">
                      <a16:colId xmlns:a16="http://schemas.microsoft.com/office/drawing/2014/main" val="1062015985"/>
                    </a:ext>
                  </a:extLst>
                </a:gridCol>
              </a:tblGrid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147450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3186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80616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493777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26969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24702"/>
                  </a:ext>
                </a:extLst>
              </a:tr>
              <a:tr h="307337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447749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9FD11FA-ACFE-7C4B-91D6-6D8446444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8424657"/>
              </p:ext>
            </p:extLst>
          </p:nvPr>
        </p:nvGraphicFramePr>
        <p:xfrm>
          <a:off x="3275856" y="18582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9" name="CaixaDeTexto 8">
            <a:extLst>
              <a:ext uri="{FF2B5EF4-FFF2-40B4-BE49-F238E27FC236}">
                <a16:creationId xmlns:a16="http://schemas.microsoft.com/office/drawing/2014/main" id="{F89E9A23-158A-974A-B953-F6C78D8EEF6E}"/>
              </a:ext>
            </a:extLst>
          </p:cNvPr>
          <p:cNvSpPr txBox="1"/>
          <p:nvPr/>
        </p:nvSpPr>
        <p:spPr>
          <a:xfrm>
            <a:off x="899660" y="3997712"/>
            <a:ext cx="647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9F1190A-8554-2F4C-B85B-EFBCC73819D1}"/>
              </a:ext>
            </a:extLst>
          </p:cNvPr>
          <p:cNvSpPr txBox="1"/>
          <p:nvPr/>
        </p:nvSpPr>
        <p:spPr>
          <a:xfrm>
            <a:off x="4568774" y="4835383"/>
            <a:ext cx="16241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Mapas de características </a:t>
            </a:r>
            <a:br>
              <a:rPr lang="pt-BR" sz="1100" dirty="0"/>
            </a:br>
            <a:r>
              <a:rPr lang="pt-BR" sz="1100" dirty="0"/>
              <a:t>(</a:t>
            </a:r>
            <a:r>
              <a:rPr lang="pt-BR" sz="1100" dirty="0" err="1"/>
              <a:t>feature</a:t>
            </a:r>
            <a:r>
              <a:rPr lang="pt-BR" sz="1100" dirty="0"/>
              <a:t> </a:t>
            </a:r>
            <a:r>
              <a:rPr lang="pt-BR" sz="1100" dirty="0" err="1"/>
              <a:t>maps</a:t>
            </a:r>
            <a:r>
              <a:rPr lang="pt-BR" sz="1100" dirty="0"/>
              <a:t>)</a:t>
            </a:r>
          </a:p>
        </p:txBody>
      </p:sp>
      <p:graphicFrame>
        <p:nvGraphicFramePr>
          <p:cNvPr id="15" name="Tabela 14">
            <a:extLst>
              <a:ext uri="{FF2B5EF4-FFF2-40B4-BE49-F238E27FC236}">
                <a16:creationId xmlns:a16="http://schemas.microsoft.com/office/drawing/2014/main" id="{64958FBD-DF42-3A46-B84E-75F73E7D69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398195"/>
              </p:ext>
            </p:extLst>
          </p:nvPr>
        </p:nvGraphicFramePr>
        <p:xfrm>
          <a:off x="3428256" y="20106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6" name="Tabela 15">
            <a:extLst>
              <a:ext uri="{FF2B5EF4-FFF2-40B4-BE49-F238E27FC236}">
                <a16:creationId xmlns:a16="http://schemas.microsoft.com/office/drawing/2014/main" id="{7855FFD7-D616-A742-A44A-C9FA6E1CD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3937735"/>
              </p:ext>
            </p:extLst>
          </p:nvPr>
        </p:nvGraphicFramePr>
        <p:xfrm>
          <a:off x="3580656" y="21630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7" name="Tabela 16">
            <a:extLst>
              <a:ext uri="{FF2B5EF4-FFF2-40B4-BE49-F238E27FC236}">
                <a16:creationId xmlns:a16="http://schemas.microsoft.com/office/drawing/2014/main" id="{7195DEDD-479D-0E4F-AC6F-6A221E1719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0797748"/>
              </p:ext>
            </p:extLst>
          </p:nvPr>
        </p:nvGraphicFramePr>
        <p:xfrm>
          <a:off x="3733056" y="23154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8" name="Tabela 17">
            <a:extLst>
              <a:ext uri="{FF2B5EF4-FFF2-40B4-BE49-F238E27FC236}">
                <a16:creationId xmlns:a16="http://schemas.microsoft.com/office/drawing/2014/main" id="{40BDB238-B883-FD43-AA5A-5EB91402F0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042682"/>
              </p:ext>
            </p:extLst>
          </p:nvPr>
        </p:nvGraphicFramePr>
        <p:xfrm>
          <a:off x="3885456" y="24678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9" name="Tabela 18">
            <a:extLst>
              <a:ext uri="{FF2B5EF4-FFF2-40B4-BE49-F238E27FC236}">
                <a16:creationId xmlns:a16="http://schemas.microsoft.com/office/drawing/2014/main" id="{610F8484-862F-BC48-B93C-0EAC3CB1E4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9688336"/>
              </p:ext>
            </p:extLst>
          </p:nvPr>
        </p:nvGraphicFramePr>
        <p:xfrm>
          <a:off x="4037856" y="26202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20" name="Tabela 19">
            <a:extLst>
              <a:ext uri="{FF2B5EF4-FFF2-40B4-BE49-F238E27FC236}">
                <a16:creationId xmlns:a16="http://schemas.microsoft.com/office/drawing/2014/main" id="{BB3DDC44-72A3-FF42-91EF-CBEA1DEAD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1996033"/>
              </p:ext>
            </p:extLst>
          </p:nvPr>
        </p:nvGraphicFramePr>
        <p:xfrm>
          <a:off x="4190256" y="27726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21" name="Tabela 20">
            <a:extLst>
              <a:ext uri="{FF2B5EF4-FFF2-40B4-BE49-F238E27FC236}">
                <a16:creationId xmlns:a16="http://schemas.microsoft.com/office/drawing/2014/main" id="{6BA31E75-926E-6A4E-B644-1E6A9AB061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547408"/>
              </p:ext>
            </p:extLst>
          </p:nvPr>
        </p:nvGraphicFramePr>
        <p:xfrm>
          <a:off x="4342656" y="29250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22" name="Tabela 21">
            <a:extLst>
              <a:ext uri="{FF2B5EF4-FFF2-40B4-BE49-F238E27FC236}">
                <a16:creationId xmlns:a16="http://schemas.microsoft.com/office/drawing/2014/main" id="{124C117C-04D8-E74B-82DD-37E53A319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610432"/>
              </p:ext>
            </p:extLst>
          </p:nvPr>
        </p:nvGraphicFramePr>
        <p:xfrm>
          <a:off x="4495056" y="3077467"/>
          <a:ext cx="1800200" cy="167640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60040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10" name="Seta para a Direita 9">
            <a:extLst>
              <a:ext uri="{FF2B5EF4-FFF2-40B4-BE49-F238E27FC236}">
                <a16:creationId xmlns:a16="http://schemas.microsoft.com/office/drawing/2014/main" id="{8E3A4357-D7E8-2142-90CF-B59D98E7DBDE}"/>
              </a:ext>
            </a:extLst>
          </p:cNvPr>
          <p:cNvSpPr/>
          <p:nvPr/>
        </p:nvSpPr>
        <p:spPr>
          <a:xfrm>
            <a:off x="2489658" y="2810767"/>
            <a:ext cx="640624" cy="3733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D9C8FB34-4FBB-AE45-B721-AD6868E00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2756" y="1352765"/>
            <a:ext cx="747700" cy="663961"/>
          </a:xfrm>
          <a:prstGeom prst="rect">
            <a:avLst/>
          </a:prstGeom>
        </p:spPr>
      </p:pic>
      <p:graphicFrame>
        <p:nvGraphicFramePr>
          <p:cNvPr id="25" name="Tabela 24">
            <a:extLst>
              <a:ext uri="{FF2B5EF4-FFF2-40B4-BE49-F238E27FC236}">
                <a16:creationId xmlns:a16="http://schemas.microsoft.com/office/drawing/2014/main" id="{77D7B83C-EC45-DF4D-969E-81716FB22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7370268"/>
              </p:ext>
            </p:extLst>
          </p:nvPr>
        </p:nvGraphicFramePr>
        <p:xfrm>
          <a:off x="6720478" y="2117347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6" name="Tabela 25">
            <a:extLst>
              <a:ext uri="{FF2B5EF4-FFF2-40B4-BE49-F238E27FC236}">
                <a16:creationId xmlns:a16="http://schemas.microsoft.com/office/drawing/2014/main" id="{F705CA04-91BF-5347-9535-058E695C52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943956"/>
              </p:ext>
            </p:extLst>
          </p:nvPr>
        </p:nvGraphicFramePr>
        <p:xfrm>
          <a:off x="6872878" y="2269747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7" name="Tabela 26">
            <a:extLst>
              <a:ext uri="{FF2B5EF4-FFF2-40B4-BE49-F238E27FC236}">
                <a16:creationId xmlns:a16="http://schemas.microsoft.com/office/drawing/2014/main" id="{4338A59E-F91A-0348-8FB5-0F8D27E101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289600"/>
              </p:ext>
            </p:extLst>
          </p:nvPr>
        </p:nvGraphicFramePr>
        <p:xfrm>
          <a:off x="7025278" y="2422147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8" name="Tabela 27">
            <a:extLst>
              <a:ext uri="{FF2B5EF4-FFF2-40B4-BE49-F238E27FC236}">
                <a16:creationId xmlns:a16="http://schemas.microsoft.com/office/drawing/2014/main" id="{B7DB8DCB-1025-D943-B916-73E758209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398343"/>
              </p:ext>
            </p:extLst>
          </p:nvPr>
        </p:nvGraphicFramePr>
        <p:xfrm>
          <a:off x="7177678" y="2574547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9" name="Tabela 28">
            <a:extLst>
              <a:ext uri="{FF2B5EF4-FFF2-40B4-BE49-F238E27FC236}">
                <a16:creationId xmlns:a16="http://schemas.microsoft.com/office/drawing/2014/main" id="{B49A4ECB-C3C8-7A4D-A457-D44E8D2958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787355"/>
              </p:ext>
            </p:extLst>
          </p:nvPr>
        </p:nvGraphicFramePr>
        <p:xfrm>
          <a:off x="7330078" y="2726947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30" name="Tabela 29">
            <a:extLst>
              <a:ext uri="{FF2B5EF4-FFF2-40B4-BE49-F238E27FC236}">
                <a16:creationId xmlns:a16="http://schemas.microsoft.com/office/drawing/2014/main" id="{68C15382-498C-E840-8B06-0AD94BF84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1999572"/>
              </p:ext>
            </p:extLst>
          </p:nvPr>
        </p:nvGraphicFramePr>
        <p:xfrm>
          <a:off x="7482478" y="2879347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31" name="Tabela 30">
            <a:extLst>
              <a:ext uri="{FF2B5EF4-FFF2-40B4-BE49-F238E27FC236}">
                <a16:creationId xmlns:a16="http://schemas.microsoft.com/office/drawing/2014/main" id="{E8476F9A-3DFC-974C-A05D-FE0E91B5C8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993224"/>
              </p:ext>
            </p:extLst>
          </p:nvPr>
        </p:nvGraphicFramePr>
        <p:xfrm>
          <a:off x="7634878" y="3031747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32" name="Tabela 31">
            <a:extLst>
              <a:ext uri="{FF2B5EF4-FFF2-40B4-BE49-F238E27FC236}">
                <a16:creationId xmlns:a16="http://schemas.microsoft.com/office/drawing/2014/main" id="{01ADC414-FC5F-7D48-96F2-F145D1517B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000899"/>
              </p:ext>
            </p:extLst>
          </p:nvPr>
        </p:nvGraphicFramePr>
        <p:xfrm>
          <a:off x="7787278" y="3184147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33" name="Tabela 32">
            <a:extLst>
              <a:ext uri="{FF2B5EF4-FFF2-40B4-BE49-F238E27FC236}">
                <a16:creationId xmlns:a16="http://schemas.microsoft.com/office/drawing/2014/main" id="{F8888228-39E7-8E45-832F-C7BBEE4CAF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211471"/>
              </p:ext>
            </p:extLst>
          </p:nvPr>
        </p:nvGraphicFramePr>
        <p:xfrm>
          <a:off x="7939678" y="3336547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34" name="Seta para a Direita 33">
            <a:extLst>
              <a:ext uri="{FF2B5EF4-FFF2-40B4-BE49-F238E27FC236}">
                <a16:creationId xmlns:a16="http://schemas.microsoft.com/office/drawing/2014/main" id="{EDD6D34E-22AD-044C-882A-F30CF554367A}"/>
              </a:ext>
            </a:extLst>
          </p:cNvPr>
          <p:cNvSpPr/>
          <p:nvPr/>
        </p:nvSpPr>
        <p:spPr>
          <a:xfrm>
            <a:off x="6366330" y="3382267"/>
            <a:ext cx="640624" cy="3733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18F16E5-9E71-654A-809D-6D8DA391FE48}"/>
              </a:ext>
            </a:extLst>
          </p:cNvPr>
          <p:cNvSpPr txBox="1"/>
          <p:nvPr/>
        </p:nvSpPr>
        <p:spPr>
          <a:xfrm>
            <a:off x="7998315" y="4492257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Max </a:t>
            </a:r>
            <a:r>
              <a:rPr lang="pt-BR" sz="1100" dirty="0" err="1"/>
              <a:t>pooling</a:t>
            </a:r>
            <a:endParaRPr lang="pt-BR" sz="1100" dirty="0"/>
          </a:p>
        </p:txBody>
      </p:sp>
    </p:spTree>
    <p:extLst>
      <p:ext uri="{BB962C8B-B14F-4D97-AF65-F5344CB8AC3E}">
        <p14:creationId xmlns:p14="http://schemas.microsoft.com/office/powerpoint/2010/main" val="149003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0" grpId="0" animBg="1"/>
      <p:bldP spid="34" grpId="0" animBg="1"/>
      <p:bldP spid="3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CCD079-CD45-BD48-AE02-4C505D45A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3 – </a:t>
            </a:r>
            <a:r>
              <a:rPr lang="pt-BR" dirty="0" err="1"/>
              <a:t>Flattening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383166C-D8B2-654A-B8FF-24C995E0359B}"/>
              </a:ext>
            </a:extLst>
          </p:cNvPr>
          <p:cNvSpPr txBox="1"/>
          <p:nvPr/>
        </p:nvSpPr>
        <p:spPr>
          <a:xfrm>
            <a:off x="107504" y="3528139"/>
            <a:ext cx="10663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100" dirty="0"/>
              <a:t>Pooled feature </a:t>
            </a:r>
            <a:br>
              <a:rPr lang="pt-BR" sz="1100" dirty="0"/>
            </a:br>
            <a:r>
              <a:rPr lang="pt-BR" sz="1100" dirty="0"/>
              <a:t>map</a:t>
            </a:r>
          </a:p>
        </p:txBody>
      </p:sp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D9ABB8ED-BB73-B942-B202-AF7B52FB69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6470373"/>
              </p:ext>
            </p:extLst>
          </p:nvPr>
        </p:nvGraphicFramePr>
        <p:xfrm>
          <a:off x="124777" y="2497460"/>
          <a:ext cx="1031775" cy="1005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43925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343925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88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BB2BEFCF-21C8-8E45-8146-71E69E7E0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684628"/>
              </p:ext>
            </p:extLst>
          </p:nvPr>
        </p:nvGraphicFramePr>
        <p:xfrm>
          <a:off x="2573049" y="1489348"/>
          <a:ext cx="424637" cy="33375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24637">
                  <a:extLst>
                    <a:ext uri="{9D8B030D-6E8A-4147-A177-3AD203B41FA5}">
                      <a16:colId xmlns:a16="http://schemas.microsoft.com/office/drawing/2014/main" val="36000080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604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5958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6537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6985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538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558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87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981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734956"/>
                  </a:ext>
                </a:extLst>
              </a:tr>
            </a:tbl>
          </a:graphicData>
        </a:graphic>
      </p:graphicFrame>
      <p:sp>
        <p:nvSpPr>
          <p:cNvPr id="7" name="Seta para a Direita 6">
            <a:extLst>
              <a:ext uri="{FF2B5EF4-FFF2-40B4-BE49-F238E27FC236}">
                <a16:creationId xmlns:a16="http://schemas.microsoft.com/office/drawing/2014/main" id="{53F4CC8F-40EC-B543-A15C-37A3EAF700A0}"/>
              </a:ext>
            </a:extLst>
          </p:cNvPr>
          <p:cNvSpPr/>
          <p:nvPr/>
        </p:nvSpPr>
        <p:spPr>
          <a:xfrm>
            <a:off x="1396748" y="2809880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33E4E21-4A6B-054E-8496-F3C56AEC4462}"/>
              </a:ext>
            </a:extLst>
          </p:cNvPr>
          <p:cNvGrpSpPr/>
          <p:nvPr/>
        </p:nvGrpSpPr>
        <p:grpSpPr>
          <a:xfrm>
            <a:off x="4433194" y="1012125"/>
            <a:ext cx="4575063" cy="4292005"/>
            <a:chOff x="1310088" y="975262"/>
            <a:chExt cx="4575063" cy="429200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D56C194-BF2D-E643-9116-D608B8684120}"/>
                </a:ext>
              </a:extLst>
            </p:cNvPr>
            <p:cNvSpPr/>
            <p:nvPr/>
          </p:nvSpPr>
          <p:spPr>
            <a:xfrm>
              <a:off x="3029480" y="1716523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8BE651D-CCB5-2B49-895F-68BA6B04B454}"/>
                </a:ext>
              </a:extLst>
            </p:cNvPr>
            <p:cNvSpPr/>
            <p:nvPr/>
          </p:nvSpPr>
          <p:spPr>
            <a:xfrm>
              <a:off x="3031828" y="228350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B5046B2-F11C-2341-9BC7-6C5652D4131C}"/>
                </a:ext>
              </a:extLst>
            </p:cNvPr>
            <p:cNvSpPr/>
            <p:nvPr/>
          </p:nvSpPr>
          <p:spPr>
            <a:xfrm>
              <a:off x="3014582" y="2841536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8047CAB-5A8D-944E-9697-02FA8135B543}"/>
                </a:ext>
              </a:extLst>
            </p:cNvPr>
            <p:cNvSpPr/>
            <p:nvPr/>
          </p:nvSpPr>
          <p:spPr>
            <a:xfrm>
              <a:off x="3022031" y="33696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03ACFC5-C491-2048-AD01-185F251BCCE2}"/>
                </a:ext>
              </a:extLst>
            </p:cNvPr>
            <p:cNvSpPr/>
            <p:nvPr/>
          </p:nvSpPr>
          <p:spPr>
            <a:xfrm>
              <a:off x="3014582" y="391379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2EC9365A-6C9B-4D4B-A775-426F2C8D3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99625" y="4328064"/>
              <a:ext cx="935892" cy="374030"/>
            </a:xfrm>
            <a:prstGeom prst="rect">
              <a:avLst/>
            </a:prstGeom>
          </p:spPr>
        </p:pic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17B7EA3B-DA48-3946-869C-836A3B86C1EA}"/>
                </a:ext>
              </a:extLst>
            </p:cNvPr>
            <p:cNvCxnSpPr>
              <a:cxnSpLocks/>
              <a:stCxn id="48" idx="6"/>
              <a:endCxn id="9" idx="2"/>
            </p:cNvCxnSpPr>
            <p:nvPr/>
          </p:nvCxnSpPr>
          <p:spPr>
            <a:xfrm>
              <a:off x="1600003" y="1113353"/>
              <a:ext cx="1429477" cy="7412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4029DA47-1C2D-164F-9AE0-BA3088AB1C16}"/>
                </a:ext>
              </a:extLst>
            </p:cNvPr>
            <p:cNvCxnSpPr>
              <a:cxnSpLocks/>
              <a:stCxn id="48" idx="6"/>
              <a:endCxn id="10" idx="2"/>
            </p:cNvCxnSpPr>
            <p:nvPr/>
          </p:nvCxnSpPr>
          <p:spPr>
            <a:xfrm>
              <a:off x="1600003" y="1113353"/>
              <a:ext cx="1431825" cy="13082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1CC9C052-7D14-E847-B652-748D28D79D9A}"/>
                </a:ext>
              </a:extLst>
            </p:cNvPr>
            <p:cNvCxnSpPr>
              <a:cxnSpLocks/>
              <a:stCxn id="48" idx="6"/>
              <a:endCxn id="11" idx="2"/>
            </p:cNvCxnSpPr>
            <p:nvPr/>
          </p:nvCxnSpPr>
          <p:spPr>
            <a:xfrm>
              <a:off x="1600003" y="1113353"/>
              <a:ext cx="1414579" cy="18662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>
              <a:extLst>
                <a:ext uri="{FF2B5EF4-FFF2-40B4-BE49-F238E27FC236}">
                  <a16:creationId xmlns:a16="http://schemas.microsoft.com/office/drawing/2014/main" id="{33DE5C84-97F8-E645-9BC2-5FF07E2596A2}"/>
                </a:ext>
              </a:extLst>
            </p:cNvPr>
            <p:cNvCxnSpPr>
              <a:cxnSpLocks/>
              <a:stCxn id="48" idx="6"/>
              <a:endCxn id="12" idx="2"/>
            </p:cNvCxnSpPr>
            <p:nvPr/>
          </p:nvCxnSpPr>
          <p:spPr>
            <a:xfrm>
              <a:off x="1600003" y="1113353"/>
              <a:ext cx="1422028" cy="239438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to 18">
              <a:extLst>
                <a:ext uri="{FF2B5EF4-FFF2-40B4-BE49-F238E27FC236}">
                  <a16:creationId xmlns:a16="http://schemas.microsoft.com/office/drawing/2014/main" id="{AE8FDC38-58ED-EC4D-9223-9CAD9A6E13D7}"/>
                </a:ext>
              </a:extLst>
            </p:cNvPr>
            <p:cNvCxnSpPr>
              <a:cxnSpLocks/>
              <a:stCxn id="48" idx="6"/>
              <a:endCxn id="13" idx="2"/>
            </p:cNvCxnSpPr>
            <p:nvPr/>
          </p:nvCxnSpPr>
          <p:spPr>
            <a:xfrm>
              <a:off x="1600003" y="1113353"/>
              <a:ext cx="1414579" cy="293852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to 19">
              <a:extLst>
                <a:ext uri="{FF2B5EF4-FFF2-40B4-BE49-F238E27FC236}">
                  <a16:creationId xmlns:a16="http://schemas.microsoft.com/office/drawing/2014/main" id="{E545DC0E-360A-C84A-9256-AAFE54598E32}"/>
                </a:ext>
              </a:extLst>
            </p:cNvPr>
            <p:cNvCxnSpPr>
              <a:cxnSpLocks/>
              <a:stCxn id="49" idx="6"/>
              <a:endCxn id="9" idx="2"/>
            </p:cNvCxnSpPr>
            <p:nvPr/>
          </p:nvCxnSpPr>
          <p:spPr>
            <a:xfrm>
              <a:off x="1586858" y="1609546"/>
              <a:ext cx="1442622" cy="2450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to 20">
              <a:extLst>
                <a:ext uri="{FF2B5EF4-FFF2-40B4-BE49-F238E27FC236}">
                  <a16:creationId xmlns:a16="http://schemas.microsoft.com/office/drawing/2014/main" id="{6443D50B-F378-5442-9F60-67E1EC659EA1}"/>
                </a:ext>
              </a:extLst>
            </p:cNvPr>
            <p:cNvCxnSpPr>
              <a:cxnSpLocks/>
              <a:stCxn id="49" idx="6"/>
              <a:endCxn id="10" idx="2"/>
            </p:cNvCxnSpPr>
            <p:nvPr/>
          </p:nvCxnSpPr>
          <p:spPr>
            <a:xfrm>
              <a:off x="1586858" y="1609546"/>
              <a:ext cx="1444970" cy="8120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to 21">
              <a:extLst>
                <a:ext uri="{FF2B5EF4-FFF2-40B4-BE49-F238E27FC236}">
                  <a16:creationId xmlns:a16="http://schemas.microsoft.com/office/drawing/2014/main" id="{127187D6-CA7F-2C4E-8516-9D66E7CD2C35}"/>
                </a:ext>
              </a:extLst>
            </p:cNvPr>
            <p:cNvCxnSpPr>
              <a:cxnSpLocks/>
              <a:stCxn id="49" idx="6"/>
              <a:endCxn id="12" idx="2"/>
            </p:cNvCxnSpPr>
            <p:nvPr/>
          </p:nvCxnSpPr>
          <p:spPr>
            <a:xfrm>
              <a:off x="1586858" y="1609546"/>
              <a:ext cx="1435173" cy="18981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to 22">
              <a:extLst>
                <a:ext uri="{FF2B5EF4-FFF2-40B4-BE49-F238E27FC236}">
                  <a16:creationId xmlns:a16="http://schemas.microsoft.com/office/drawing/2014/main" id="{C51DF171-3A11-B940-9D48-FCDFB4F38C8B}"/>
                </a:ext>
              </a:extLst>
            </p:cNvPr>
            <p:cNvCxnSpPr>
              <a:cxnSpLocks/>
              <a:stCxn id="49" idx="6"/>
              <a:endCxn id="11" idx="2"/>
            </p:cNvCxnSpPr>
            <p:nvPr/>
          </p:nvCxnSpPr>
          <p:spPr>
            <a:xfrm>
              <a:off x="1586858" y="1609546"/>
              <a:ext cx="1427724" cy="13700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8CA5450C-2C16-6048-9697-F4C086370D40}"/>
                </a:ext>
              </a:extLst>
            </p:cNvPr>
            <p:cNvCxnSpPr>
              <a:cxnSpLocks/>
              <a:stCxn id="49" idx="6"/>
              <a:endCxn id="13" idx="2"/>
            </p:cNvCxnSpPr>
            <p:nvPr/>
          </p:nvCxnSpPr>
          <p:spPr>
            <a:xfrm>
              <a:off x="1586858" y="1609546"/>
              <a:ext cx="1427724" cy="24423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2E9B704-0B00-9744-8D7D-7C6FAAAA7FBA}"/>
                </a:ext>
              </a:extLst>
            </p:cNvPr>
            <p:cNvSpPr/>
            <p:nvPr/>
          </p:nvSpPr>
          <p:spPr>
            <a:xfrm>
              <a:off x="4307765" y="171204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A94CFB8-771F-9B4D-B4B9-76B8E322DDE9}"/>
                </a:ext>
              </a:extLst>
            </p:cNvPr>
            <p:cNvSpPr/>
            <p:nvPr/>
          </p:nvSpPr>
          <p:spPr>
            <a:xfrm>
              <a:off x="4312093" y="227455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B62C886-09DB-9044-BA8A-5257B3EBFEF1}"/>
                </a:ext>
              </a:extLst>
            </p:cNvPr>
            <p:cNvSpPr/>
            <p:nvPr/>
          </p:nvSpPr>
          <p:spPr>
            <a:xfrm>
              <a:off x="4316053" y="283445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23DA64A5-7F62-684D-805D-80D4202A5C37}"/>
                </a:ext>
              </a:extLst>
            </p:cNvPr>
            <p:cNvSpPr/>
            <p:nvPr/>
          </p:nvSpPr>
          <p:spPr>
            <a:xfrm>
              <a:off x="4318401" y="337004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A023AD9-3B19-A043-9998-741F41221969}"/>
                </a:ext>
              </a:extLst>
            </p:cNvPr>
            <p:cNvSpPr/>
            <p:nvPr/>
          </p:nvSpPr>
          <p:spPr>
            <a:xfrm>
              <a:off x="4316053" y="3885636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A3C8A83-A83C-5841-B3E4-A7E891677A75}"/>
                </a:ext>
              </a:extLst>
            </p:cNvPr>
            <p:cNvSpPr/>
            <p:nvPr/>
          </p:nvSpPr>
          <p:spPr>
            <a:xfrm>
              <a:off x="5436096" y="287012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1" name="Imagem 30">
              <a:extLst>
                <a:ext uri="{FF2B5EF4-FFF2-40B4-BE49-F238E27FC236}">
                  <a16:creationId xmlns:a16="http://schemas.microsoft.com/office/drawing/2014/main" id="{0AF1657F-BCFE-5C40-9D7D-280DC6473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15802" y="4310443"/>
              <a:ext cx="935892" cy="374030"/>
            </a:xfrm>
            <a:prstGeom prst="rect">
              <a:avLst/>
            </a:prstGeom>
          </p:spPr>
        </p:pic>
        <p:cxnSp>
          <p:nvCxnSpPr>
            <p:cNvPr id="32" name="Conector Reto 31">
              <a:extLst>
                <a:ext uri="{FF2B5EF4-FFF2-40B4-BE49-F238E27FC236}">
                  <a16:creationId xmlns:a16="http://schemas.microsoft.com/office/drawing/2014/main" id="{BC78A013-43FD-A142-A695-E2728E1C3C3A}"/>
                </a:ext>
              </a:extLst>
            </p:cNvPr>
            <p:cNvCxnSpPr>
              <a:cxnSpLocks/>
              <a:stCxn id="25" idx="6"/>
              <a:endCxn id="30" idx="2"/>
            </p:cNvCxnSpPr>
            <p:nvPr/>
          </p:nvCxnSpPr>
          <p:spPr>
            <a:xfrm>
              <a:off x="4583947" y="1850138"/>
              <a:ext cx="852149" cy="11580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to 32">
              <a:extLst>
                <a:ext uri="{FF2B5EF4-FFF2-40B4-BE49-F238E27FC236}">
                  <a16:creationId xmlns:a16="http://schemas.microsoft.com/office/drawing/2014/main" id="{354A0F00-D784-FA41-B87C-37F3AE8A86AE}"/>
                </a:ext>
              </a:extLst>
            </p:cNvPr>
            <p:cNvCxnSpPr>
              <a:stCxn id="26" idx="6"/>
              <a:endCxn id="30" idx="2"/>
            </p:cNvCxnSpPr>
            <p:nvPr/>
          </p:nvCxnSpPr>
          <p:spPr>
            <a:xfrm>
              <a:off x="4588275" y="2412642"/>
              <a:ext cx="847821" cy="5955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to 33">
              <a:extLst>
                <a:ext uri="{FF2B5EF4-FFF2-40B4-BE49-F238E27FC236}">
                  <a16:creationId xmlns:a16="http://schemas.microsoft.com/office/drawing/2014/main" id="{868364EF-C8CF-A44D-9127-D814EC857985}"/>
                </a:ext>
              </a:extLst>
            </p:cNvPr>
            <p:cNvCxnSpPr>
              <a:stCxn id="27" idx="6"/>
              <a:endCxn id="30" idx="2"/>
            </p:cNvCxnSpPr>
            <p:nvPr/>
          </p:nvCxnSpPr>
          <p:spPr>
            <a:xfrm>
              <a:off x="4592235" y="2972548"/>
              <a:ext cx="843861" cy="356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to 34">
              <a:extLst>
                <a:ext uri="{FF2B5EF4-FFF2-40B4-BE49-F238E27FC236}">
                  <a16:creationId xmlns:a16="http://schemas.microsoft.com/office/drawing/2014/main" id="{9B94A965-AB30-F045-8B94-F389D83BE923}"/>
                </a:ext>
              </a:extLst>
            </p:cNvPr>
            <p:cNvCxnSpPr>
              <a:stCxn id="28" idx="6"/>
              <a:endCxn id="30" idx="2"/>
            </p:cNvCxnSpPr>
            <p:nvPr/>
          </p:nvCxnSpPr>
          <p:spPr>
            <a:xfrm flipV="1">
              <a:off x="4594583" y="3008216"/>
              <a:ext cx="841513" cy="4999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to 35">
              <a:extLst>
                <a:ext uri="{FF2B5EF4-FFF2-40B4-BE49-F238E27FC236}">
                  <a16:creationId xmlns:a16="http://schemas.microsoft.com/office/drawing/2014/main" id="{5D7BF60D-071E-1E47-ACE6-97D48A1C0DCC}"/>
                </a:ext>
              </a:extLst>
            </p:cNvPr>
            <p:cNvCxnSpPr>
              <a:stCxn id="29" idx="6"/>
              <a:endCxn id="30" idx="2"/>
            </p:cNvCxnSpPr>
            <p:nvPr/>
          </p:nvCxnSpPr>
          <p:spPr>
            <a:xfrm flipV="1">
              <a:off x="4592235" y="3008216"/>
              <a:ext cx="843861" cy="10155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7" name="Imagem 36">
              <a:extLst>
                <a:ext uri="{FF2B5EF4-FFF2-40B4-BE49-F238E27FC236}">
                  <a16:creationId xmlns:a16="http://schemas.microsoft.com/office/drawing/2014/main" id="{F816BB73-12F0-CB42-B1A7-C53CBAD57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63223" y="3346565"/>
              <a:ext cx="621928" cy="488213"/>
            </a:xfrm>
            <a:prstGeom prst="rect">
              <a:avLst/>
            </a:prstGeom>
          </p:spPr>
        </p:pic>
        <p:cxnSp>
          <p:nvCxnSpPr>
            <p:cNvPr id="38" name="Conector Reto 37">
              <a:extLst>
                <a:ext uri="{FF2B5EF4-FFF2-40B4-BE49-F238E27FC236}">
                  <a16:creationId xmlns:a16="http://schemas.microsoft.com/office/drawing/2014/main" id="{AE2AE093-BC57-B045-9897-5F9115A78B6C}"/>
                </a:ext>
              </a:extLst>
            </p:cNvPr>
            <p:cNvCxnSpPr>
              <a:stCxn id="9" idx="6"/>
              <a:endCxn id="25" idx="2"/>
            </p:cNvCxnSpPr>
            <p:nvPr/>
          </p:nvCxnSpPr>
          <p:spPr>
            <a:xfrm flipV="1">
              <a:off x="3305662" y="1850138"/>
              <a:ext cx="1002103" cy="447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to 38">
              <a:extLst>
                <a:ext uri="{FF2B5EF4-FFF2-40B4-BE49-F238E27FC236}">
                  <a16:creationId xmlns:a16="http://schemas.microsoft.com/office/drawing/2014/main" id="{9A700C14-35EF-8642-BF7F-0BBDA2B5A671}"/>
                </a:ext>
              </a:extLst>
            </p:cNvPr>
            <p:cNvCxnSpPr>
              <a:stCxn id="9" idx="6"/>
              <a:endCxn id="26" idx="2"/>
            </p:cNvCxnSpPr>
            <p:nvPr/>
          </p:nvCxnSpPr>
          <p:spPr>
            <a:xfrm>
              <a:off x="3305662" y="1854614"/>
              <a:ext cx="1006431" cy="5580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 Reto 39">
              <a:extLst>
                <a:ext uri="{FF2B5EF4-FFF2-40B4-BE49-F238E27FC236}">
                  <a16:creationId xmlns:a16="http://schemas.microsoft.com/office/drawing/2014/main" id="{C3647EBB-0B20-9047-B402-8B204C50B82F}"/>
                </a:ext>
              </a:extLst>
            </p:cNvPr>
            <p:cNvCxnSpPr>
              <a:cxnSpLocks/>
              <a:stCxn id="9" idx="6"/>
              <a:endCxn id="27" idx="2"/>
            </p:cNvCxnSpPr>
            <p:nvPr/>
          </p:nvCxnSpPr>
          <p:spPr>
            <a:xfrm>
              <a:off x="3305662" y="1854614"/>
              <a:ext cx="1010391" cy="11179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ector Reto 40">
              <a:extLst>
                <a:ext uri="{FF2B5EF4-FFF2-40B4-BE49-F238E27FC236}">
                  <a16:creationId xmlns:a16="http://schemas.microsoft.com/office/drawing/2014/main" id="{A1F3F4C9-AC6B-594C-A311-6A5D1D0B4511}"/>
                </a:ext>
              </a:extLst>
            </p:cNvPr>
            <p:cNvCxnSpPr>
              <a:stCxn id="9" idx="6"/>
              <a:endCxn id="28" idx="2"/>
            </p:cNvCxnSpPr>
            <p:nvPr/>
          </p:nvCxnSpPr>
          <p:spPr>
            <a:xfrm>
              <a:off x="3305662" y="1854614"/>
              <a:ext cx="1012739" cy="16535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to 41">
              <a:extLst>
                <a:ext uri="{FF2B5EF4-FFF2-40B4-BE49-F238E27FC236}">
                  <a16:creationId xmlns:a16="http://schemas.microsoft.com/office/drawing/2014/main" id="{D8802617-9D9D-824D-9DB4-967924ED3D9A}"/>
                </a:ext>
              </a:extLst>
            </p:cNvPr>
            <p:cNvCxnSpPr>
              <a:stCxn id="9" idx="6"/>
              <a:endCxn id="29" idx="2"/>
            </p:cNvCxnSpPr>
            <p:nvPr/>
          </p:nvCxnSpPr>
          <p:spPr>
            <a:xfrm>
              <a:off x="3305662" y="1854614"/>
              <a:ext cx="1010391" cy="21691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to 42">
              <a:extLst>
                <a:ext uri="{FF2B5EF4-FFF2-40B4-BE49-F238E27FC236}">
                  <a16:creationId xmlns:a16="http://schemas.microsoft.com/office/drawing/2014/main" id="{D9E910B8-3269-6B4E-8F5C-4488F77AE703}"/>
                </a:ext>
              </a:extLst>
            </p:cNvPr>
            <p:cNvCxnSpPr>
              <a:stCxn id="10" idx="6"/>
              <a:endCxn id="25" idx="2"/>
            </p:cNvCxnSpPr>
            <p:nvPr/>
          </p:nvCxnSpPr>
          <p:spPr>
            <a:xfrm flipV="1">
              <a:off x="3308010" y="1850138"/>
              <a:ext cx="999755" cy="5714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to 43">
              <a:extLst>
                <a:ext uri="{FF2B5EF4-FFF2-40B4-BE49-F238E27FC236}">
                  <a16:creationId xmlns:a16="http://schemas.microsoft.com/office/drawing/2014/main" id="{A2452BE2-E860-8347-91A3-69F9DD292BE8}"/>
                </a:ext>
              </a:extLst>
            </p:cNvPr>
            <p:cNvCxnSpPr>
              <a:stCxn id="10" idx="6"/>
              <a:endCxn id="26" idx="2"/>
            </p:cNvCxnSpPr>
            <p:nvPr/>
          </p:nvCxnSpPr>
          <p:spPr>
            <a:xfrm flipV="1">
              <a:off x="3308010" y="2412642"/>
              <a:ext cx="1004083" cy="89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to 44">
              <a:extLst>
                <a:ext uri="{FF2B5EF4-FFF2-40B4-BE49-F238E27FC236}">
                  <a16:creationId xmlns:a16="http://schemas.microsoft.com/office/drawing/2014/main" id="{6C83B798-CA8B-3141-897A-4852C0585B8B}"/>
                </a:ext>
              </a:extLst>
            </p:cNvPr>
            <p:cNvCxnSpPr>
              <a:stCxn id="10" idx="6"/>
              <a:endCxn id="27" idx="2"/>
            </p:cNvCxnSpPr>
            <p:nvPr/>
          </p:nvCxnSpPr>
          <p:spPr>
            <a:xfrm>
              <a:off x="3308010" y="2421599"/>
              <a:ext cx="1008043" cy="5509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to 45">
              <a:extLst>
                <a:ext uri="{FF2B5EF4-FFF2-40B4-BE49-F238E27FC236}">
                  <a16:creationId xmlns:a16="http://schemas.microsoft.com/office/drawing/2014/main" id="{39D7079E-3497-8344-8869-9B92D5F06AA8}"/>
                </a:ext>
              </a:extLst>
            </p:cNvPr>
            <p:cNvCxnSpPr>
              <a:stCxn id="10" idx="6"/>
              <a:endCxn id="28" idx="2"/>
            </p:cNvCxnSpPr>
            <p:nvPr/>
          </p:nvCxnSpPr>
          <p:spPr>
            <a:xfrm>
              <a:off x="3308010" y="2421599"/>
              <a:ext cx="1010391" cy="10865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to 46">
              <a:extLst>
                <a:ext uri="{FF2B5EF4-FFF2-40B4-BE49-F238E27FC236}">
                  <a16:creationId xmlns:a16="http://schemas.microsoft.com/office/drawing/2014/main" id="{A1D77A70-EAE3-604E-9522-8B980FD8681C}"/>
                </a:ext>
              </a:extLst>
            </p:cNvPr>
            <p:cNvCxnSpPr>
              <a:stCxn id="10" idx="6"/>
              <a:endCxn id="29" idx="2"/>
            </p:cNvCxnSpPr>
            <p:nvPr/>
          </p:nvCxnSpPr>
          <p:spPr>
            <a:xfrm>
              <a:off x="3308010" y="2421599"/>
              <a:ext cx="1008043" cy="16021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B5B49AC-1242-3847-B1F6-D92D058D57D7}"/>
                </a:ext>
              </a:extLst>
            </p:cNvPr>
            <p:cNvSpPr/>
            <p:nvPr/>
          </p:nvSpPr>
          <p:spPr>
            <a:xfrm>
              <a:off x="1323821" y="975262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25EA264-274F-AD4A-82B5-68F3AB9EDDCE}"/>
                </a:ext>
              </a:extLst>
            </p:cNvPr>
            <p:cNvSpPr/>
            <p:nvPr/>
          </p:nvSpPr>
          <p:spPr>
            <a:xfrm>
              <a:off x="1310676" y="147145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B576F69-11F7-F14D-AEDF-C344CA1D2058}"/>
                </a:ext>
              </a:extLst>
            </p:cNvPr>
            <p:cNvSpPr/>
            <p:nvPr/>
          </p:nvSpPr>
          <p:spPr>
            <a:xfrm>
              <a:off x="1320611" y="1959093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A1951BB-BE16-9F41-8EC0-6210F16D4791}"/>
                </a:ext>
              </a:extLst>
            </p:cNvPr>
            <p:cNvSpPr/>
            <p:nvPr/>
          </p:nvSpPr>
          <p:spPr>
            <a:xfrm>
              <a:off x="1310088" y="244013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68C6E0C-AA4D-9446-BB96-110847B3D036}"/>
                </a:ext>
              </a:extLst>
            </p:cNvPr>
            <p:cNvSpPr/>
            <p:nvPr/>
          </p:nvSpPr>
          <p:spPr>
            <a:xfrm>
              <a:off x="1318631" y="2986489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6C7D436D-6D22-F145-A24D-DA05E9F770F9}"/>
                </a:ext>
              </a:extLst>
            </p:cNvPr>
            <p:cNvSpPr/>
            <p:nvPr/>
          </p:nvSpPr>
          <p:spPr>
            <a:xfrm>
              <a:off x="1320559" y="3523770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78CF3DF-1927-1D48-BCD9-82E0DBB9831F}"/>
                </a:ext>
              </a:extLst>
            </p:cNvPr>
            <p:cNvSpPr/>
            <p:nvPr/>
          </p:nvSpPr>
          <p:spPr>
            <a:xfrm>
              <a:off x="1318631" y="40237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9ADC359-E5F5-0B4A-8AB6-BCA7F483B63D}"/>
                </a:ext>
              </a:extLst>
            </p:cNvPr>
            <p:cNvSpPr/>
            <p:nvPr/>
          </p:nvSpPr>
          <p:spPr>
            <a:xfrm>
              <a:off x="1318631" y="44974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CCC8F27-1A7A-6D4E-8EE4-82507E08A6FF}"/>
                </a:ext>
              </a:extLst>
            </p:cNvPr>
            <p:cNvSpPr/>
            <p:nvPr/>
          </p:nvSpPr>
          <p:spPr>
            <a:xfrm>
              <a:off x="1318631" y="499108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57" name="Conector Reto 56">
              <a:extLst>
                <a:ext uri="{FF2B5EF4-FFF2-40B4-BE49-F238E27FC236}">
                  <a16:creationId xmlns:a16="http://schemas.microsoft.com/office/drawing/2014/main" id="{7F573C71-B4FB-7945-8CAB-D580189D7D52}"/>
                </a:ext>
              </a:extLst>
            </p:cNvPr>
            <p:cNvCxnSpPr>
              <a:stCxn id="11" idx="6"/>
              <a:endCxn id="25" idx="2"/>
            </p:cNvCxnSpPr>
            <p:nvPr/>
          </p:nvCxnSpPr>
          <p:spPr>
            <a:xfrm flipV="1">
              <a:off x="3290764" y="1850138"/>
              <a:ext cx="1017001" cy="11294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to 57">
              <a:extLst>
                <a:ext uri="{FF2B5EF4-FFF2-40B4-BE49-F238E27FC236}">
                  <a16:creationId xmlns:a16="http://schemas.microsoft.com/office/drawing/2014/main" id="{136DF65D-6594-784C-A4C1-0AF60954BFD5}"/>
                </a:ext>
              </a:extLst>
            </p:cNvPr>
            <p:cNvCxnSpPr>
              <a:stCxn id="11" idx="6"/>
              <a:endCxn id="26" idx="2"/>
            </p:cNvCxnSpPr>
            <p:nvPr/>
          </p:nvCxnSpPr>
          <p:spPr>
            <a:xfrm flipV="1">
              <a:off x="3290764" y="2412642"/>
              <a:ext cx="1021329" cy="5669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to 58">
              <a:extLst>
                <a:ext uri="{FF2B5EF4-FFF2-40B4-BE49-F238E27FC236}">
                  <a16:creationId xmlns:a16="http://schemas.microsoft.com/office/drawing/2014/main" id="{9651EBA6-2A84-2940-8853-E8F11319FB1F}"/>
                </a:ext>
              </a:extLst>
            </p:cNvPr>
            <p:cNvCxnSpPr>
              <a:stCxn id="11" idx="6"/>
              <a:endCxn id="27" idx="2"/>
            </p:cNvCxnSpPr>
            <p:nvPr/>
          </p:nvCxnSpPr>
          <p:spPr>
            <a:xfrm flipV="1">
              <a:off x="3290764" y="2972548"/>
              <a:ext cx="1025289" cy="70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to 59">
              <a:extLst>
                <a:ext uri="{FF2B5EF4-FFF2-40B4-BE49-F238E27FC236}">
                  <a16:creationId xmlns:a16="http://schemas.microsoft.com/office/drawing/2014/main" id="{8BF94F35-5E4B-7A47-91AE-1BCAFB1CCF48}"/>
                </a:ext>
              </a:extLst>
            </p:cNvPr>
            <p:cNvCxnSpPr>
              <a:stCxn id="11" idx="6"/>
              <a:endCxn id="28" idx="2"/>
            </p:cNvCxnSpPr>
            <p:nvPr/>
          </p:nvCxnSpPr>
          <p:spPr>
            <a:xfrm>
              <a:off x="3290764" y="2979627"/>
              <a:ext cx="1027637" cy="5285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Reto 60">
              <a:extLst>
                <a:ext uri="{FF2B5EF4-FFF2-40B4-BE49-F238E27FC236}">
                  <a16:creationId xmlns:a16="http://schemas.microsoft.com/office/drawing/2014/main" id="{E6E74FA5-D4BF-CA4D-9664-9F0DCBA7D1F1}"/>
                </a:ext>
              </a:extLst>
            </p:cNvPr>
            <p:cNvCxnSpPr>
              <a:cxnSpLocks/>
              <a:stCxn id="11" idx="6"/>
              <a:endCxn id="29" idx="2"/>
            </p:cNvCxnSpPr>
            <p:nvPr/>
          </p:nvCxnSpPr>
          <p:spPr>
            <a:xfrm>
              <a:off x="3290764" y="2979627"/>
              <a:ext cx="1025289" cy="1044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ector Reto 61">
              <a:extLst>
                <a:ext uri="{FF2B5EF4-FFF2-40B4-BE49-F238E27FC236}">
                  <a16:creationId xmlns:a16="http://schemas.microsoft.com/office/drawing/2014/main" id="{B56E264E-D2C0-A942-97AF-7D62E469730E}"/>
                </a:ext>
              </a:extLst>
            </p:cNvPr>
            <p:cNvCxnSpPr>
              <a:stCxn id="12" idx="6"/>
              <a:endCxn id="25" idx="2"/>
            </p:cNvCxnSpPr>
            <p:nvPr/>
          </p:nvCxnSpPr>
          <p:spPr>
            <a:xfrm flipV="1">
              <a:off x="3298213" y="1850138"/>
              <a:ext cx="1009552" cy="16576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to 62">
              <a:extLst>
                <a:ext uri="{FF2B5EF4-FFF2-40B4-BE49-F238E27FC236}">
                  <a16:creationId xmlns:a16="http://schemas.microsoft.com/office/drawing/2014/main" id="{280D66C7-FB8B-AB4B-AD52-CE7E8C301B0B}"/>
                </a:ext>
              </a:extLst>
            </p:cNvPr>
            <p:cNvCxnSpPr>
              <a:cxnSpLocks/>
              <a:stCxn id="12" idx="6"/>
              <a:endCxn id="26" idx="2"/>
            </p:cNvCxnSpPr>
            <p:nvPr/>
          </p:nvCxnSpPr>
          <p:spPr>
            <a:xfrm flipV="1">
              <a:off x="3298213" y="2412642"/>
              <a:ext cx="1013880" cy="10950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to 63">
              <a:extLst>
                <a:ext uri="{FF2B5EF4-FFF2-40B4-BE49-F238E27FC236}">
                  <a16:creationId xmlns:a16="http://schemas.microsoft.com/office/drawing/2014/main" id="{2821AE2C-C6B2-3D41-A0FA-484DE1502E8D}"/>
                </a:ext>
              </a:extLst>
            </p:cNvPr>
            <p:cNvCxnSpPr>
              <a:cxnSpLocks/>
              <a:stCxn id="12" idx="6"/>
              <a:endCxn id="27" idx="2"/>
            </p:cNvCxnSpPr>
            <p:nvPr/>
          </p:nvCxnSpPr>
          <p:spPr>
            <a:xfrm flipV="1">
              <a:off x="3298213" y="2972548"/>
              <a:ext cx="1017840" cy="535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to 64">
              <a:extLst>
                <a:ext uri="{FF2B5EF4-FFF2-40B4-BE49-F238E27FC236}">
                  <a16:creationId xmlns:a16="http://schemas.microsoft.com/office/drawing/2014/main" id="{2B8E4288-4E24-EC44-AAEA-76A08C23C63B}"/>
                </a:ext>
              </a:extLst>
            </p:cNvPr>
            <p:cNvCxnSpPr>
              <a:stCxn id="12" idx="6"/>
              <a:endCxn id="28" idx="2"/>
            </p:cNvCxnSpPr>
            <p:nvPr/>
          </p:nvCxnSpPr>
          <p:spPr>
            <a:xfrm>
              <a:off x="3298213" y="3507739"/>
              <a:ext cx="1020188" cy="3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to 65">
              <a:extLst>
                <a:ext uri="{FF2B5EF4-FFF2-40B4-BE49-F238E27FC236}">
                  <a16:creationId xmlns:a16="http://schemas.microsoft.com/office/drawing/2014/main" id="{85721E40-C109-334E-ACD7-8B58FE03269B}"/>
                </a:ext>
              </a:extLst>
            </p:cNvPr>
            <p:cNvCxnSpPr>
              <a:stCxn id="12" idx="6"/>
              <a:endCxn id="29" idx="2"/>
            </p:cNvCxnSpPr>
            <p:nvPr/>
          </p:nvCxnSpPr>
          <p:spPr>
            <a:xfrm>
              <a:off x="3298213" y="3507739"/>
              <a:ext cx="1017840" cy="5159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to 66">
              <a:extLst>
                <a:ext uri="{FF2B5EF4-FFF2-40B4-BE49-F238E27FC236}">
                  <a16:creationId xmlns:a16="http://schemas.microsoft.com/office/drawing/2014/main" id="{6F36CDBC-508F-D34A-BC56-A5BF636C8D54}"/>
                </a:ext>
              </a:extLst>
            </p:cNvPr>
            <p:cNvCxnSpPr>
              <a:stCxn id="13" idx="6"/>
              <a:endCxn id="25" idx="2"/>
            </p:cNvCxnSpPr>
            <p:nvPr/>
          </p:nvCxnSpPr>
          <p:spPr>
            <a:xfrm flipV="1">
              <a:off x="3290764" y="1850138"/>
              <a:ext cx="1017001" cy="22017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to 67">
              <a:extLst>
                <a:ext uri="{FF2B5EF4-FFF2-40B4-BE49-F238E27FC236}">
                  <a16:creationId xmlns:a16="http://schemas.microsoft.com/office/drawing/2014/main" id="{30540FC2-BB7C-CD4A-95C1-43260651ABCD}"/>
                </a:ext>
              </a:extLst>
            </p:cNvPr>
            <p:cNvCxnSpPr>
              <a:stCxn id="13" idx="6"/>
              <a:endCxn id="26" idx="2"/>
            </p:cNvCxnSpPr>
            <p:nvPr/>
          </p:nvCxnSpPr>
          <p:spPr>
            <a:xfrm flipV="1">
              <a:off x="3290764" y="2412642"/>
              <a:ext cx="1021329" cy="16392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to 68">
              <a:extLst>
                <a:ext uri="{FF2B5EF4-FFF2-40B4-BE49-F238E27FC236}">
                  <a16:creationId xmlns:a16="http://schemas.microsoft.com/office/drawing/2014/main" id="{3BC2ACBC-AE84-7843-9D57-68212E9C5208}"/>
                </a:ext>
              </a:extLst>
            </p:cNvPr>
            <p:cNvCxnSpPr>
              <a:stCxn id="13" idx="6"/>
              <a:endCxn id="27" idx="2"/>
            </p:cNvCxnSpPr>
            <p:nvPr/>
          </p:nvCxnSpPr>
          <p:spPr>
            <a:xfrm flipV="1">
              <a:off x="3290764" y="2972548"/>
              <a:ext cx="1025289" cy="10793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Reto 69">
              <a:extLst>
                <a:ext uri="{FF2B5EF4-FFF2-40B4-BE49-F238E27FC236}">
                  <a16:creationId xmlns:a16="http://schemas.microsoft.com/office/drawing/2014/main" id="{3C8EAA1F-C16D-B647-BFD5-E80012DFBC48}"/>
                </a:ext>
              </a:extLst>
            </p:cNvPr>
            <p:cNvCxnSpPr>
              <a:stCxn id="13" idx="6"/>
              <a:endCxn id="28" idx="2"/>
            </p:cNvCxnSpPr>
            <p:nvPr/>
          </p:nvCxnSpPr>
          <p:spPr>
            <a:xfrm flipV="1">
              <a:off x="3290764" y="3508136"/>
              <a:ext cx="1027637" cy="5437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to 70">
              <a:extLst>
                <a:ext uri="{FF2B5EF4-FFF2-40B4-BE49-F238E27FC236}">
                  <a16:creationId xmlns:a16="http://schemas.microsoft.com/office/drawing/2014/main" id="{D292BD86-93A1-FB4A-8744-2020694359D1}"/>
                </a:ext>
              </a:extLst>
            </p:cNvPr>
            <p:cNvCxnSpPr>
              <a:stCxn id="13" idx="6"/>
              <a:endCxn id="29" idx="2"/>
            </p:cNvCxnSpPr>
            <p:nvPr/>
          </p:nvCxnSpPr>
          <p:spPr>
            <a:xfrm flipV="1">
              <a:off x="3290764" y="4023727"/>
              <a:ext cx="1025289" cy="28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to 71">
              <a:extLst>
                <a:ext uri="{FF2B5EF4-FFF2-40B4-BE49-F238E27FC236}">
                  <a16:creationId xmlns:a16="http://schemas.microsoft.com/office/drawing/2014/main" id="{0432EB51-61C2-414D-87D0-F4E2E92050D1}"/>
                </a:ext>
              </a:extLst>
            </p:cNvPr>
            <p:cNvCxnSpPr>
              <a:stCxn id="50" idx="6"/>
              <a:endCxn id="9" idx="2"/>
            </p:cNvCxnSpPr>
            <p:nvPr/>
          </p:nvCxnSpPr>
          <p:spPr>
            <a:xfrm flipV="1">
              <a:off x="1596793" y="1854614"/>
              <a:ext cx="1432687" cy="2425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to 72">
              <a:extLst>
                <a:ext uri="{FF2B5EF4-FFF2-40B4-BE49-F238E27FC236}">
                  <a16:creationId xmlns:a16="http://schemas.microsoft.com/office/drawing/2014/main" id="{B9BA6B6C-334D-3D4D-9FA5-91D325A3445B}"/>
                </a:ext>
              </a:extLst>
            </p:cNvPr>
            <p:cNvCxnSpPr>
              <a:stCxn id="50" idx="6"/>
              <a:endCxn id="10" idx="2"/>
            </p:cNvCxnSpPr>
            <p:nvPr/>
          </p:nvCxnSpPr>
          <p:spPr>
            <a:xfrm>
              <a:off x="1596793" y="2097184"/>
              <a:ext cx="1435035" cy="3244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to 73">
              <a:extLst>
                <a:ext uri="{FF2B5EF4-FFF2-40B4-BE49-F238E27FC236}">
                  <a16:creationId xmlns:a16="http://schemas.microsoft.com/office/drawing/2014/main" id="{C151E1FC-CD8B-254E-BC97-EA3A406423F8}"/>
                </a:ext>
              </a:extLst>
            </p:cNvPr>
            <p:cNvCxnSpPr>
              <a:cxnSpLocks/>
              <a:stCxn id="50" idx="6"/>
              <a:endCxn id="11" idx="2"/>
            </p:cNvCxnSpPr>
            <p:nvPr/>
          </p:nvCxnSpPr>
          <p:spPr>
            <a:xfrm>
              <a:off x="1596793" y="2097184"/>
              <a:ext cx="1417789" cy="88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to 74">
              <a:extLst>
                <a:ext uri="{FF2B5EF4-FFF2-40B4-BE49-F238E27FC236}">
                  <a16:creationId xmlns:a16="http://schemas.microsoft.com/office/drawing/2014/main" id="{25D49A2A-A726-4B4B-85F3-444371DDE983}"/>
                </a:ext>
              </a:extLst>
            </p:cNvPr>
            <p:cNvCxnSpPr>
              <a:stCxn id="50" idx="6"/>
              <a:endCxn id="12" idx="2"/>
            </p:cNvCxnSpPr>
            <p:nvPr/>
          </p:nvCxnSpPr>
          <p:spPr>
            <a:xfrm>
              <a:off x="1596793" y="2097184"/>
              <a:ext cx="1425238" cy="14105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to 75">
              <a:extLst>
                <a:ext uri="{FF2B5EF4-FFF2-40B4-BE49-F238E27FC236}">
                  <a16:creationId xmlns:a16="http://schemas.microsoft.com/office/drawing/2014/main" id="{6E6318E8-B570-544A-B62D-D2B5AFCCCD38}"/>
                </a:ext>
              </a:extLst>
            </p:cNvPr>
            <p:cNvCxnSpPr>
              <a:stCxn id="50" idx="6"/>
              <a:endCxn id="13" idx="2"/>
            </p:cNvCxnSpPr>
            <p:nvPr/>
          </p:nvCxnSpPr>
          <p:spPr>
            <a:xfrm>
              <a:off x="1596793" y="2097184"/>
              <a:ext cx="1417789" cy="195469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to 76">
              <a:extLst>
                <a:ext uri="{FF2B5EF4-FFF2-40B4-BE49-F238E27FC236}">
                  <a16:creationId xmlns:a16="http://schemas.microsoft.com/office/drawing/2014/main" id="{0A19B7C8-A99B-D241-B9D2-33A9F245A879}"/>
                </a:ext>
              </a:extLst>
            </p:cNvPr>
            <p:cNvCxnSpPr>
              <a:stCxn id="51" idx="6"/>
              <a:endCxn id="9" idx="2"/>
            </p:cNvCxnSpPr>
            <p:nvPr/>
          </p:nvCxnSpPr>
          <p:spPr>
            <a:xfrm flipV="1">
              <a:off x="1586270" y="1854614"/>
              <a:ext cx="1443210" cy="7236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Reto 77">
              <a:extLst>
                <a:ext uri="{FF2B5EF4-FFF2-40B4-BE49-F238E27FC236}">
                  <a16:creationId xmlns:a16="http://schemas.microsoft.com/office/drawing/2014/main" id="{A7BBA4B9-84E2-7A4F-B99B-4F1EC3CFD539}"/>
                </a:ext>
              </a:extLst>
            </p:cNvPr>
            <p:cNvCxnSpPr>
              <a:stCxn id="51" idx="6"/>
              <a:endCxn id="10" idx="2"/>
            </p:cNvCxnSpPr>
            <p:nvPr/>
          </p:nvCxnSpPr>
          <p:spPr>
            <a:xfrm flipV="1">
              <a:off x="1586270" y="2421599"/>
              <a:ext cx="1445558" cy="1566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Reto 78">
              <a:extLst>
                <a:ext uri="{FF2B5EF4-FFF2-40B4-BE49-F238E27FC236}">
                  <a16:creationId xmlns:a16="http://schemas.microsoft.com/office/drawing/2014/main" id="{B9E8C049-33C0-B247-8114-85C1FCC4DF4C}"/>
                </a:ext>
              </a:extLst>
            </p:cNvPr>
            <p:cNvCxnSpPr>
              <a:stCxn id="51" idx="6"/>
              <a:endCxn id="11" idx="2"/>
            </p:cNvCxnSpPr>
            <p:nvPr/>
          </p:nvCxnSpPr>
          <p:spPr>
            <a:xfrm>
              <a:off x="1586270" y="2578226"/>
              <a:ext cx="1428312" cy="401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ector Reto 79">
              <a:extLst>
                <a:ext uri="{FF2B5EF4-FFF2-40B4-BE49-F238E27FC236}">
                  <a16:creationId xmlns:a16="http://schemas.microsoft.com/office/drawing/2014/main" id="{417540B0-4A9F-2F49-B18A-1BB39DE1202E}"/>
                </a:ext>
              </a:extLst>
            </p:cNvPr>
            <p:cNvCxnSpPr>
              <a:cxnSpLocks/>
              <a:stCxn id="51" idx="6"/>
              <a:endCxn id="12" idx="2"/>
            </p:cNvCxnSpPr>
            <p:nvPr/>
          </p:nvCxnSpPr>
          <p:spPr>
            <a:xfrm>
              <a:off x="1586270" y="2578226"/>
              <a:ext cx="1435761" cy="929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to 80">
              <a:extLst>
                <a:ext uri="{FF2B5EF4-FFF2-40B4-BE49-F238E27FC236}">
                  <a16:creationId xmlns:a16="http://schemas.microsoft.com/office/drawing/2014/main" id="{D9CD6E55-FA12-444A-830A-D6CC33EF5856}"/>
                </a:ext>
              </a:extLst>
            </p:cNvPr>
            <p:cNvCxnSpPr>
              <a:stCxn id="51" idx="6"/>
              <a:endCxn id="13" idx="2"/>
            </p:cNvCxnSpPr>
            <p:nvPr/>
          </p:nvCxnSpPr>
          <p:spPr>
            <a:xfrm>
              <a:off x="1586270" y="2578226"/>
              <a:ext cx="1428312" cy="14736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to 81">
              <a:extLst>
                <a:ext uri="{FF2B5EF4-FFF2-40B4-BE49-F238E27FC236}">
                  <a16:creationId xmlns:a16="http://schemas.microsoft.com/office/drawing/2014/main" id="{30F68FB1-C663-4E47-8AA5-1B88921DEF17}"/>
                </a:ext>
              </a:extLst>
            </p:cNvPr>
            <p:cNvCxnSpPr>
              <a:stCxn id="52" idx="6"/>
              <a:endCxn id="9" idx="2"/>
            </p:cNvCxnSpPr>
            <p:nvPr/>
          </p:nvCxnSpPr>
          <p:spPr>
            <a:xfrm flipV="1">
              <a:off x="1594813" y="1854614"/>
              <a:ext cx="1434667" cy="12699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to 82">
              <a:extLst>
                <a:ext uri="{FF2B5EF4-FFF2-40B4-BE49-F238E27FC236}">
                  <a16:creationId xmlns:a16="http://schemas.microsoft.com/office/drawing/2014/main" id="{43B1E99A-DA11-2547-A219-D62A86CF5715}"/>
                </a:ext>
              </a:extLst>
            </p:cNvPr>
            <p:cNvCxnSpPr>
              <a:stCxn id="52" idx="6"/>
              <a:endCxn id="10" idx="2"/>
            </p:cNvCxnSpPr>
            <p:nvPr/>
          </p:nvCxnSpPr>
          <p:spPr>
            <a:xfrm flipV="1">
              <a:off x="1594813" y="2421599"/>
              <a:ext cx="1437015" cy="7029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to 83">
              <a:extLst>
                <a:ext uri="{FF2B5EF4-FFF2-40B4-BE49-F238E27FC236}">
                  <a16:creationId xmlns:a16="http://schemas.microsoft.com/office/drawing/2014/main" id="{3A9A0E4E-9822-FB4A-9B1C-8611AE90E41B}"/>
                </a:ext>
              </a:extLst>
            </p:cNvPr>
            <p:cNvCxnSpPr>
              <a:cxnSpLocks/>
              <a:stCxn id="52" idx="6"/>
              <a:endCxn id="11" idx="2"/>
            </p:cNvCxnSpPr>
            <p:nvPr/>
          </p:nvCxnSpPr>
          <p:spPr>
            <a:xfrm flipV="1">
              <a:off x="1594813" y="2979627"/>
              <a:ext cx="1419769" cy="144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to 84">
              <a:extLst>
                <a:ext uri="{FF2B5EF4-FFF2-40B4-BE49-F238E27FC236}">
                  <a16:creationId xmlns:a16="http://schemas.microsoft.com/office/drawing/2014/main" id="{920BF9F5-EB97-174A-8A30-1FC612B69F3C}"/>
                </a:ext>
              </a:extLst>
            </p:cNvPr>
            <p:cNvCxnSpPr>
              <a:stCxn id="52" idx="6"/>
              <a:endCxn id="12" idx="2"/>
            </p:cNvCxnSpPr>
            <p:nvPr/>
          </p:nvCxnSpPr>
          <p:spPr>
            <a:xfrm>
              <a:off x="1594813" y="3124580"/>
              <a:ext cx="1427218" cy="3831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to 85">
              <a:extLst>
                <a:ext uri="{FF2B5EF4-FFF2-40B4-BE49-F238E27FC236}">
                  <a16:creationId xmlns:a16="http://schemas.microsoft.com/office/drawing/2014/main" id="{EDB7F6E0-0F44-FD45-9860-A5FB11237C32}"/>
                </a:ext>
              </a:extLst>
            </p:cNvPr>
            <p:cNvCxnSpPr>
              <a:cxnSpLocks/>
              <a:stCxn id="52" idx="6"/>
              <a:endCxn id="13" idx="2"/>
            </p:cNvCxnSpPr>
            <p:nvPr/>
          </p:nvCxnSpPr>
          <p:spPr>
            <a:xfrm>
              <a:off x="1594813" y="3124580"/>
              <a:ext cx="1419769" cy="9273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to 86">
              <a:extLst>
                <a:ext uri="{FF2B5EF4-FFF2-40B4-BE49-F238E27FC236}">
                  <a16:creationId xmlns:a16="http://schemas.microsoft.com/office/drawing/2014/main" id="{88A6C3F6-8C97-354A-B920-076ED3CF93AD}"/>
                </a:ext>
              </a:extLst>
            </p:cNvPr>
            <p:cNvCxnSpPr>
              <a:stCxn id="53" idx="6"/>
              <a:endCxn id="9" idx="2"/>
            </p:cNvCxnSpPr>
            <p:nvPr/>
          </p:nvCxnSpPr>
          <p:spPr>
            <a:xfrm flipV="1">
              <a:off x="1596741" y="1854614"/>
              <a:ext cx="1432739" cy="18072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to 87">
              <a:extLst>
                <a:ext uri="{FF2B5EF4-FFF2-40B4-BE49-F238E27FC236}">
                  <a16:creationId xmlns:a16="http://schemas.microsoft.com/office/drawing/2014/main" id="{30382F86-DA3E-834D-980B-28A41F44FF41}"/>
                </a:ext>
              </a:extLst>
            </p:cNvPr>
            <p:cNvCxnSpPr>
              <a:stCxn id="53" idx="6"/>
              <a:endCxn id="10" idx="2"/>
            </p:cNvCxnSpPr>
            <p:nvPr/>
          </p:nvCxnSpPr>
          <p:spPr>
            <a:xfrm flipV="1">
              <a:off x="1596741" y="2421599"/>
              <a:ext cx="1435087" cy="12402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Reto 88">
              <a:extLst>
                <a:ext uri="{FF2B5EF4-FFF2-40B4-BE49-F238E27FC236}">
                  <a16:creationId xmlns:a16="http://schemas.microsoft.com/office/drawing/2014/main" id="{119FB1AA-750F-4347-A18A-32C3A908C1BC}"/>
                </a:ext>
              </a:extLst>
            </p:cNvPr>
            <p:cNvCxnSpPr>
              <a:stCxn id="53" idx="6"/>
              <a:endCxn id="11" idx="2"/>
            </p:cNvCxnSpPr>
            <p:nvPr/>
          </p:nvCxnSpPr>
          <p:spPr>
            <a:xfrm flipV="1">
              <a:off x="1596741" y="2979627"/>
              <a:ext cx="1417841" cy="6822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Reto 89">
              <a:extLst>
                <a:ext uri="{FF2B5EF4-FFF2-40B4-BE49-F238E27FC236}">
                  <a16:creationId xmlns:a16="http://schemas.microsoft.com/office/drawing/2014/main" id="{43D42328-690B-D64E-A036-ACB39D48F444}"/>
                </a:ext>
              </a:extLst>
            </p:cNvPr>
            <p:cNvCxnSpPr>
              <a:stCxn id="53" idx="6"/>
              <a:endCxn id="12" idx="2"/>
            </p:cNvCxnSpPr>
            <p:nvPr/>
          </p:nvCxnSpPr>
          <p:spPr>
            <a:xfrm flipV="1">
              <a:off x="1596741" y="3507739"/>
              <a:ext cx="1425290" cy="1541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Reto 90">
              <a:extLst>
                <a:ext uri="{FF2B5EF4-FFF2-40B4-BE49-F238E27FC236}">
                  <a16:creationId xmlns:a16="http://schemas.microsoft.com/office/drawing/2014/main" id="{0DF79973-8C60-734A-875E-13E6615E276D}"/>
                </a:ext>
              </a:extLst>
            </p:cNvPr>
            <p:cNvCxnSpPr>
              <a:cxnSpLocks/>
              <a:stCxn id="53" idx="6"/>
              <a:endCxn id="13" idx="2"/>
            </p:cNvCxnSpPr>
            <p:nvPr/>
          </p:nvCxnSpPr>
          <p:spPr>
            <a:xfrm>
              <a:off x="1596741" y="3661861"/>
              <a:ext cx="1417841" cy="3900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Reto 91">
              <a:extLst>
                <a:ext uri="{FF2B5EF4-FFF2-40B4-BE49-F238E27FC236}">
                  <a16:creationId xmlns:a16="http://schemas.microsoft.com/office/drawing/2014/main" id="{79BF55D3-C354-2246-B91A-38315536E693}"/>
                </a:ext>
              </a:extLst>
            </p:cNvPr>
            <p:cNvCxnSpPr>
              <a:stCxn id="54" idx="6"/>
              <a:endCxn id="9" idx="2"/>
            </p:cNvCxnSpPr>
            <p:nvPr/>
          </p:nvCxnSpPr>
          <p:spPr>
            <a:xfrm flipV="1">
              <a:off x="1594813" y="1854614"/>
              <a:ext cx="1434667" cy="23072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to 92">
              <a:extLst>
                <a:ext uri="{FF2B5EF4-FFF2-40B4-BE49-F238E27FC236}">
                  <a16:creationId xmlns:a16="http://schemas.microsoft.com/office/drawing/2014/main" id="{209B9B11-2037-A047-85C8-91E1C0D7F312}"/>
                </a:ext>
              </a:extLst>
            </p:cNvPr>
            <p:cNvCxnSpPr>
              <a:stCxn id="54" idx="6"/>
              <a:endCxn id="10" idx="2"/>
            </p:cNvCxnSpPr>
            <p:nvPr/>
          </p:nvCxnSpPr>
          <p:spPr>
            <a:xfrm flipV="1">
              <a:off x="1594813" y="2421599"/>
              <a:ext cx="1437015" cy="17402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to 93">
              <a:extLst>
                <a:ext uri="{FF2B5EF4-FFF2-40B4-BE49-F238E27FC236}">
                  <a16:creationId xmlns:a16="http://schemas.microsoft.com/office/drawing/2014/main" id="{64BA4E50-1A32-364A-AEBA-313CD4F350CD}"/>
                </a:ext>
              </a:extLst>
            </p:cNvPr>
            <p:cNvCxnSpPr>
              <a:cxnSpLocks/>
              <a:stCxn id="54" idx="6"/>
              <a:endCxn id="11" idx="2"/>
            </p:cNvCxnSpPr>
            <p:nvPr/>
          </p:nvCxnSpPr>
          <p:spPr>
            <a:xfrm flipV="1">
              <a:off x="1594813" y="2979627"/>
              <a:ext cx="1419769" cy="118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to 94">
              <a:extLst>
                <a:ext uri="{FF2B5EF4-FFF2-40B4-BE49-F238E27FC236}">
                  <a16:creationId xmlns:a16="http://schemas.microsoft.com/office/drawing/2014/main" id="{FDE7FFF8-1A41-5D48-8135-6CF653FAD964}"/>
                </a:ext>
              </a:extLst>
            </p:cNvPr>
            <p:cNvCxnSpPr>
              <a:stCxn id="54" idx="6"/>
              <a:endCxn id="12" idx="2"/>
            </p:cNvCxnSpPr>
            <p:nvPr/>
          </p:nvCxnSpPr>
          <p:spPr>
            <a:xfrm flipV="1">
              <a:off x="1594813" y="3507739"/>
              <a:ext cx="1427218" cy="6540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to 95">
              <a:extLst>
                <a:ext uri="{FF2B5EF4-FFF2-40B4-BE49-F238E27FC236}">
                  <a16:creationId xmlns:a16="http://schemas.microsoft.com/office/drawing/2014/main" id="{9313CB28-D3FA-1F46-8BAA-10E017B1FAD9}"/>
                </a:ext>
              </a:extLst>
            </p:cNvPr>
            <p:cNvCxnSpPr>
              <a:stCxn id="54" idx="6"/>
              <a:endCxn id="13" idx="2"/>
            </p:cNvCxnSpPr>
            <p:nvPr/>
          </p:nvCxnSpPr>
          <p:spPr>
            <a:xfrm flipV="1">
              <a:off x="1594813" y="4051882"/>
              <a:ext cx="1419769" cy="1099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to 96">
              <a:extLst>
                <a:ext uri="{FF2B5EF4-FFF2-40B4-BE49-F238E27FC236}">
                  <a16:creationId xmlns:a16="http://schemas.microsoft.com/office/drawing/2014/main" id="{7694908B-F194-0B44-90B3-ADDDFDF18291}"/>
                </a:ext>
              </a:extLst>
            </p:cNvPr>
            <p:cNvCxnSpPr>
              <a:stCxn id="55" idx="6"/>
              <a:endCxn id="9" idx="2"/>
            </p:cNvCxnSpPr>
            <p:nvPr/>
          </p:nvCxnSpPr>
          <p:spPr>
            <a:xfrm flipV="1">
              <a:off x="1594813" y="1854614"/>
              <a:ext cx="1434667" cy="27809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to 97">
              <a:extLst>
                <a:ext uri="{FF2B5EF4-FFF2-40B4-BE49-F238E27FC236}">
                  <a16:creationId xmlns:a16="http://schemas.microsoft.com/office/drawing/2014/main" id="{94FAF4CB-7490-764C-9EED-1BE16678ACB2}"/>
                </a:ext>
              </a:extLst>
            </p:cNvPr>
            <p:cNvCxnSpPr>
              <a:stCxn id="55" idx="6"/>
              <a:endCxn id="10" idx="2"/>
            </p:cNvCxnSpPr>
            <p:nvPr/>
          </p:nvCxnSpPr>
          <p:spPr>
            <a:xfrm flipV="1">
              <a:off x="1594813" y="2421599"/>
              <a:ext cx="1437015" cy="22139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B1CD61DD-244E-B04A-A053-9B303C28D7AE}"/>
                </a:ext>
              </a:extLst>
            </p:cNvPr>
            <p:cNvCxnSpPr>
              <a:stCxn id="55" idx="6"/>
              <a:endCxn id="11" idx="2"/>
            </p:cNvCxnSpPr>
            <p:nvPr/>
          </p:nvCxnSpPr>
          <p:spPr>
            <a:xfrm flipV="1">
              <a:off x="1594813" y="2979627"/>
              <a:ext cx="1419769" cy="16559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ector Reto 99">
              <a:extLst>
                <a:ext uri="{FF2B5EF4-FFF2-40B4-BE49-F238E27FC236}">
                  <a16:creationId xmlns:a16="http://schemas.microsoft.com/office/drawing/2014/main" id="{90F630CF-B8FF-3946-9418-0593E78F22C5}"/>
                </a:ext>
              </a:extLst>
            </p:cNvPr>
            <p:cNvCxnSpPr>
              <a:stCxn id="55" idx="6"/>
              <a:endCxn id="12" idx="2"/>
            </p:cNvCxnSpPr>
            <p:nvPr/>
          </p:nvCxnSpPr>
          <p:spPr>
            <a:xfrm flipV="1">
              <a:off x="1594813" y="3507739"/>
              <a:ext cx="1427218" cy="11278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to 100">
              <a:extLst>
                <a:ext uri="{FF2B5EF4-FFF2-40B4-BE49-F238E27FC236}">
                  <a16:creationId xmlns:a16="http://schemas.microsoft.com/office/drawing/2014/main" id="{D49AC47E-E660-1344-AD13-2CCD5ECC882B}"/>
                </a:ext>
              </a:extLst>
            </p:cNvPr>
            <p:cNvCxnSpPr>
              <a:stCxn id="55" idx="6"/>
              <a:endCxn id="13" idx="2"/>
            </p:cNvCxnSpPr>
            <p:nvPr/>
          </p:nvCxnSpPr>
          <p:spPr>
            <a:xfrm flipV="1">
              <a:off x="1594813" y="4051882"/>
              <a:ext cx="1419769" cy="5836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ector Reto 101">
              <a:extLst>
                <a:ext uri="{FF2B5EF4-FFF2-40B4-BE49-F238E27FC236}">
                  <a16:creationId xmlns:a16="http://schemas.microsoft.com/office/drawing/2014/main" id="{75F8F050-DF9E-144F-8DB5-5A816136BB31}"/>
                </a:ext>
              </a:extLst>
            </p:cNvPr>
            <p:cNvCxnSpPr>
              <a:stCxn id="56" idx="6"/>
              <a:endCxn id="9" idx="2"/>
            </p:cNvCxnSpPr>
            <p:nvPr/>
          </p:nvCxnSpPr>
          <p:spPr>
            <a:xfrm flipV="1">
              <a:off x="1594813" y="1854614"/>
              <a:ext cx="1434667" cy="3274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ector Reto 102">
              <a:extLst>
                <a:ext uri="{FF2B5EF4-FFF2-40B4-BE49-F238E27FC236}">
                  <a16:creationId xmlns:a16="http://schemas.microsoft.com/office/drawing/2014/main" id="{AC6801F9-A81E-FA47-BD81-77C4702F9D19}"/>
                </a:ext>
              </a:extLst>
            </p:cNvPr>
            <p:cNvCxnSpPr>
              <a:stCxn id="56" idx="6"/>
              <a:endCxn id="10" idx="2"/>
            </p:cNvCxnSpPr>
            <p:nvPr/>
          </p:nvCxnSpPr>
          <p:spPr>
            <a:xfrm flipV="1">
              <a:off x="1594813" y="2421599"/>
              <a:ext cx="1437015" cy="27075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to 103">
              <a:extLst>
                <a:ext uri="{FF2B5EF4-FFF2-40B4-BE49-F238E27FC236}">
                  <a16:creationId xmlns:a16="http://schemas.microsoft.com/office/drawing/2014/main" id="{0BAD27DE-64B7-BE4B-8DDF-90764FA51505}"/>
                </a:ext>
              </a:extLst>
            </p:cNvPr>
            <p:cNvCxnSpPr>
              <a:stCxn id="56" idx="6"/>
              <a:endCxn id="11" idx="2"/>
            </p:cNvCxnSpPr>
            <p:nvPr/>
          </p:nvCxnSpPr>
          <p:spPr>
            <a:xfrm flipV="1">
              <a:off x="1594813" y="2979627"/>
              <a:ext cx="1419769" cy="21495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Reto 104">
              <a:extLst>
                <a:ext uri="{FF2B5EF4-FFF2-40B4-BE49-F238E27FC236}">
                  <a16:creationId xmlns:a16="http://schemas.microsoft.com/office/drawing/2014/main" id="{5AE99C24-BE6D-7046-8F46-12F8C5D7ADF0}"/>
                </a:ext>
              </a:extLst>
            </p:cNvPr>
            <p:cNvCxnSpPr>
              <a:stCxn id="56" idx="6"/>
              <a:endCxn id="12" idx="2"/>
            </p:cNvCxnSpPr>
            <p:nvPr/>
          </p:nvCxnSpPr>
          <p:spPr>
            <a:xfrm flipV="1">
              <a:off x="1594813" y="3507739"/>
              <a:ext cx="1427218" cy="16214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Reto 105">
              <a:extLst>
                <a:ext uri="{FF2B5EF4-FFF2-40B4-BE49-F238E27FC236}">
                  <a16:creationId xmlns:a16="http://schemas.microsoft.com/office/drawing/2014/main" id="{BF21F480-872C-E245-A646-8514A20EFF1E}"/>
                </a:ext>
              </a:extLst>
            </p:cNvPr>
            <p:cNvCxnSpPr>
              <a:stCxn id="56" idx="6"/>
              <a:endCxn id="13" idx="2"/>
            </p:cNvCxnSpPr>
            <p:nvPr/>
          </p:nvCxnSpPr>
          <p:spPr>
            <a:xfrm flipV="1">
              <a:off x="1594813" y="4051882"/>
              <a:ext cx="1419769" cy="10772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" name="Seta para a Direita 106">
            <a:extLst>
              <a:ext uri="{FF2B5EF4-FFF2-40B4-BE49-F238E27FC236}">
                <a16:creationId xmlns:a16="http://schemas.microsoft.com/office/drawing/2014/main" id="{6CEC72DB-8B43-114D-A7F1-85C6A52B7800}"/>
              </a:ext>
            </a:extLst>
          </p:cNvPr>
          <p:cNvSpPr/>
          <p:nvPr/>
        </p:nvSpPr>
        <p:spPr>
          <a:xfrm>
            <a:off x="3263232" y="2802170"/>
            <a:ext cx="936104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616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  <p:bldP spid="10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CCD079-CD45-BD48-AE02-4C505D45A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2992" y="-2814"/>
            <a:ext cx="7886700" cy="588932"/>
          </a:xfrm>
        </p:spPr>
        <p:txBody>
          <a:bodyPr/>
          <a:lstStyle/>
          <a:p>
            <a:r>
              <a:rPr lang="pt-BR" dirty="0"/>
              <a:t>Etapa 4 – Rede neural densa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56C194-BF2D-E643-9116-D608B8684120}"/>
              </a:ext>
            </a:extLst>
          </p:cNvPr>
          <p:cNvSpPr/>
          <p:nvPr/>
        </p:nvSpPr>
        <p:spPr>
          <a:xfrm>
            <a:off x="3589754" y="118119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8BE651D-CCB5-2B49-895F-68BA6B04B454}"/>
              </a:ext>
            </a:extLst>
          </p:cNvPr>
          <p:cNvSpPr/>
          <p:nvPr/>
        </p:nvSpPr>
        <p:spPr>
          <a:xfrm>
            <a:off x="3589754" y="1982850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B5046B2-F11C-2341-9BC7-6C5652D4131C}"/>
              </a:ext>
            </a:extLst>
          </p:cNvPr>
          <p:cNvSpPr/>
          <p:nvPr/>
        </p:nvSpPr>
        <p:spPr>
          <a:xfrm>
            <a:off x="3594254" y="27650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047CAB-5A8D-944E-9697-02FA8135B543}"/>
              </a:ext>
            </a:extLst>
          </p:cNvPr>
          <p:cNvSpPr/>
          <p:nvPr/>
        </p:nvSpPr>
        <p:spPr>
          <a:xfrm>
            <a:off x="3576007" y="357062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03ACFC5-C491-2048-AD01-185F251BCCE2}"/>
              </a:ext>
            </a:extLst>
          </p:cNvPr>
          <p:cNvSpPr/>
          <p:nvPr/>
        </p:nvSpPr>
        <p:spPr>
          <a:xfrm>
            <a:off x="3542111" y="43954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17B7EA3B-DA48-3946-869C-836A3B86C1EA}"/>
              </a:ext>
            </a:extLst>
          </p:cNvPr>
          <p:cNvCxnSpPr>
            <a:cxnSpLocks/>
            <a:stCxn id="48" idx="6"/>
            <a:endCxn id="9" idx="2"/>
          </p:cNvCxnSpPr>
          <p:nvPr/>
        </p:nvCxnSpPr>
        <p:spPr>
          <a:xfrm>
            <a:off x="2387357" y="473363"/>
            <a:ext cx="1202397" cy="10662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4029DA47-1C2D-164F-9AE0-BA3088AB1C16}"/>
              </a:ext>
            </a:extLst>
          </p:cNvPr>
          <p:cNvCxnSpPr>
            <a:cxnSpLocks/>
            <a:stCxn id="48" idx="6"/>
            <a:endCxn id="10" idx="2"/>
          </p:cNvCxnSpPr>
          <p:nvPr/>
        </p:nvCxnSpPr>
        <p:spPr>
          <a:xfrm>
            <a:off x="2387357" y="473363"/>
            <a:ext cx="1202397" cy="18678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CC9C052-7D14-E847-B652-748D28D79D9A}"/>
              </a:ext>
            </a:extLst>
          </p:cNvPr>
          <p:cNvCxnSpPr>
            <a:cxnSpLocks/>
            <a:stCxn id="48" idx="6"/>
            <a:endCxn id="11" idx="2"/>
          </p:cNvCxnSpPr>
          <p:nvPr/>
        </p:nvCxnSpPr>
        <p:spPr>
          <a:xfrm>
            <a:off x="2387357" y="473363"/>
            <a:ext cx="1206897" cy="2650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33DE5C84-97F8-E645-9BC2-5FF07E2596A2}"/>
              </a:ext>
            </a:extLst>
          </p:cNvPr>
          <p:cNvCxnSpPr>
            <a:cxnSpLocks/>
            <a:stCxn id="48" idx="6"/>
            <a:endCxn id="12" idx="2"/>
          </p:cNvCxnSpPr>
          <p:nvPr/>
        </p:nvCxnSpPr>
        <p:spPr>
          <a:xfrm>
            <a:off x="2387357" y="473363"/>
            <a:ext cx="1188650" cy="3455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AE8FDC38-58ED-EC4D-9223-9CAD9A6E13D7}"/>
              </a:ext>
            </a:extLst>
          </p:cNvPr>
          <p:cNvCxnSpPr>
            <a:cxnSpLocks/>
            <a:stCxn id="48" idx="6"/>
            <a:endCxn id="13" idx="2"/>
          </p:cNvCxnSpPr>
          <p:nvPr/>
        </p:nvCxnSpPr>
        <p:spPr>
          <a:xfrm>
            <a:off x="2387357" y="473363"/>
            <a:ext cx="1154754" cy="4280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E545DC0E-360A-C84A-9256-AAFE54598E32}"/>
              </a:ext>
            </a:extLst>
          </p:cNvPr>
          <p:cNvCxnSpPr>
            <a:cxnSpLocks/>
            <a:stCxn id="49" idx="6"/>
            <a:endCxn id="9" idx="2"/>
          </p:cNvCxnSpPr>
          <p:nvPr/>
        </p:nvCxnSpPr>
        <p:spPr>
          <a:xfrm>
            <a:off x="2380457" y="1069014"/>
            <a:ext cx="1209297" cy="470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6443D50B-F378-5442-9F60-67E1EC659EA1}"/>
              </a:ext>
            </a:extLst>
          </p:cNvPr>
          <p:cNvCxnSpPr>
            <a:cxnSpLocks/>
            <a:stCxn id="49" idx="6"/>
            <a:endCxn id="10" idx="2"/>
          </p:cNvCxnSpPr>
          <p:nvPr/>
        </p:nvCxnSpPr>
        <p:spPr>
          <a:xfrm>
            <a:off x="2380457" y="1069014"/>
            <a:ext cx="1209297" cy="12722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127187D6-CA7F-2C4E-8516-9D66E7CD2C35}"/>
              </a:ext>
            </a:extLst>
          </p:cNvPr>
          <p:cNvCxnSpPr>
            <a:cxnSpLocks/>
            <a:stCxn id="49" idx="6"/>
            <a:endCxn id="12" idx="2"/>
          </p:cNvCxnSpPr>
          <p:nvPr/>
        </p:nvCxnSpPr>
        <p:spPr>
          <a:xfrm>
            <a:off x="2380457" y="1069014"/>
            <a:ext cx="1195550" cy="2859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C51DF171-3A11-B940-9D48-FCDFB4F38C8B}"/>
              </a:ext>
            </a:extLst>
          </p:cNvPr>
          <p:cNvCxnSpPr>
            <a:cxnSpLocks/>
            <a:stCxn id="49" idx="6"/>
            <a:endCxn id="11" idx="2"/>
          </p:cNvCxnSpPr>
          <p:nvPr/>
        </p:nvCxnSpPr>
        <p:spPr>
          <a:xfrm>
            <a:off x="2380457" y="1069014"/>
            <a:ext cx="1213797" cy="2054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8CA5450C-2C16-6048-9697-F4C086370D40}"/>
              </a:ext>
            </a:extLst>
          </p:cNvPr>
          <p:cNvCxnSpPr>
            <a:cxnSpLocks/>
            <a:stCxn id="49" idx="6"/>
            <a:endCxn id="13" idx="2"/>
          </p:cNvCxnSpPr>
          <p:nvPr/>
        </p:nvCxnSpPr>
        <p:spPr>
          <a:xfrm>
            <a:off x="2380457" y="1069014"/>
            <a:ext cx="1161654" cy="3684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C2E9B704-0B00-9744-8D7D-7C6FAAAA7FBA}"/>
              </a:ext>
            </a:extLst>
          </p:cNvPr>
          <p:cNvSpPr/>
          <p:nvPr/>
        </p:nvSpPr>
        <p:spPr>
          <a:xfrm>
            <a:off x="4865124" y="1181192"/>
            <a:ext cx="716773" cy="71677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0.9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A94CFB8-771F-9B4D-B4B9-76B8E322DDE9}"/>
              </a:ext>
            </a:extLst>
          </p:cNvPr>
          <p:cNvSpPr/>
          <p:nvPr/>
        </p:nvSpPr>
        <p:spPr>
          <a:xfrm>
            <a:off x="4871925" y="1975398"/>
            <a:ext cx="716773" cy="71677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0.8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B62C886-09DB-9044-BA8A-5257B3EBFEF1}"/>
              </a:ext>
            </a:extLst>
          </p:cNvPr>
          <p:cNvSpPr/>
          <p:nvPr/>
        </p:nvSpPr>
        <p:spPr>
          <a:xfrm>
            <a:off x="4865124" y="27650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0.1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3DA64A5-7F62-684D-805D-80D4202A5C37}"/>
              </a:ext>
            </a:extLst>
          </p:cNvPr>
          <p:cNvSpPr/>
          <p:nvPr/>
        </p:nvSpPr>
        <p:spPr>
          <a:xfrm>
            <a:off x="4867443" y="3615015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A023AD9-3B19-A043-9998-741F41221969}"/>
              </a:ext>
            </a:extLst>
          </p:cNvPr>
          <p:cNvSpPr/>
          <p:nvPr/>
        </p:nvSpPr>
        <p:spPr>
          <a:xfrm>
            <a:off x="4853696" y="440939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A3C8A83-A83C-5841-B3E4-A7E891677A75}"/>
              </a:ext>
            </a:extLst>
          </p:cNvPr>
          <p:cNvSpPr/>
          <p:nvPr/>
        </p:nvSpPr>
        <p:spPr>
          <a:xfrm>
            <a:off x="6416726" y="1969033"/>
            <a:ext cx="716773" cy="716773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C78A013-43FD-A142-A695-E2728E1C3C3A}"/>
              </a:ext>
            </a:extLst>
          </p:cNvPr>
          <p:cNvCxnSpPr>
            <a:cxnSpLocks/>
            <a:stCxn id="25" idx="6"/>
            <a:endCxn id="30" idx="2"/>
          </p:cNvCxnSpPr>
          <p:nvPr/>
        </p:nvCxnSpPr>
        <p:spPr>
          <a:xfrm>
            <a:off x="5581897" y="1539579"/>
            <a:ext cx="834829" cy="787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32">
            <a:extLst>
              <a:ext uri="{FF2B5EF4-FFF2-40B4-BE49-F238E27FC236}">
                <a16:creationId xmlns:a16="http://schemas.microsoft.com/office/drawing/2014/main" id="{354A0F00-D784-FA41-B87C-37F3AE8A86AE}"/>
              </a:ext>
            </a:extLst>
          </p:cNvPr>
          <p:cNvCxnSpPr>
            <a:stCxn id="26" idx="6"/>
            <a:endCxn id="30" idx="2"/>
          </p:cNvCxnSpPr>
          <p:nvPr/>
        </p:nvCxnSpPr>
        <p:spPr>
          <a:xfrm flipV="1">
            <a:off x="5588698" y="2327420"/>
            <a:ext cx="828028" cy="6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868364EF-C8CF-A44D-9127-D814EC857985}"/>
              </a:ext>
            </a:extLst>
          </p:cNvPr>
          <p:cNvCxnSpPr>
            <a:stCxn id="27" idx="6"/>
            <a:endCxn id="30" idx="2"/>
          </p:cNvCxnSpPr>
          <p:nvPr/>
        </p:nvCxnSpPr>
        <p:spPr>
          <a:xfrm flipV="1">
            <a:off x="5581897" y="2327420"/>
            <a:ext cx="834829" cy="796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to 34">
            <a:extLst>
              <a:ext uri="{FF2B5EF4-FFF2-40B4-BE49-F238E27FC236}">
                <a16:creationId xmlns:a16="http://schemas.microsoft.com/office/drawing/2014/main" id="{9B94A965-AB30-F045-8B94-F389D83BE923}"/>
              </a:ext>
            </a:extLst>
          </p:cNvPr>
          <p:cNvCxnSpPr>
            <a:stCxn id="28" idx="6"/>
            <a:endCxn id="30" idx="2"/>
          </p:cNvCxnSpPr>
          <p:nvPr/>
        </p:nvCxnSpPr>
        <p:spPr>
          <a:xfrm flipV="1">
            <a:off x="5584216" y="2327420"/>
            <a:ext cx="832510" cy="1645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5D7BF60D-071E-1E47-ACE6-97D48A1C0DCC}"/>
              </a:ext>
            </a:extLst>
          </p:cNvPr>
          <p:cNvCxnSpPr>
            <a:stCxn id="29" idx="6"/>
            <a:endCxn id="30" idx="2"/>
          </p:cNvCxnSpPr>
          <p:nvPr/>
        </p:nvCxnSpPr>
        <p:spPr>
          <a:xfrm flipV="1">
            <a:off x="5570469" y="2327420"/>
            <a:ext cx="846257" cy="2440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AE2AE093-BC57-B045-9897-5F9115A78B6C}"/>
              </a:ext>
            </a:extLst>
          </p:cNvPr>
          <p:cNvCxnSpPr>
            <a:stCxn id="9" idx="6"/>
            <a:endCxn id="25" idx="2"/>
          </p:cNvCxnSpPr>
          <p:nvPr/>
        </p:nvCxnSpPr>
        <p:spPr>
          <a:xfrm flipV="1">
            <a:off x="4306527" y="1539579"/>
            <a:ext cx="55859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9A700C14-35EF-8642-BF7F-0BBDA2B5A671}"/>
              </a:ext>
            </a:extLst>
          </p:cNvPr>
          <p:cNvCxnSpPr>
            <a:stCxn id="9" idx="6"/>
            <a:endCxn id="26" idx="2"/>
          </p:cNvCxnSpPr>
          <p:nvPr/>
        </p:nvCxnSpPr>
        <p:spPr>
          <a:xfrm>
            <a:off x="4306527" y="1539580"/>
            <a:ext cx="565398" cy="794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C3647EBB-0B20-9047-B402-8B204C50B82F}"/>
              </a:ext>
            </a:extLst>
          </p:cNvPr>
          <p:cNvCxnSpPr>
            <a:cxnSpLocks/>
            <a:stCxn id="9" idx="6"/>
            <a:endCxn id="27" idx="2"/>
          </p:cNvCxnSpPr>
          <p:nvPr/>
        </p:nvCxnSpPr>
        <p:spPr>
          <a:xfrm>
            <a:off x="4306527" y="1539580"/>
            <a:ext cx="558597" cy="15838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A1F3F4C9-AC6B-594C-A311-6A5D1D0B4511}"/>
              </a:ext>
            </a:extLst>
          </p:cNvPr>
          <p:cNvCxnSpPr>
            <a:stCxn id="9" idx="6"/>
            <a:endCxn id="28" idx="2"/>
          </p:cNvCxnSpPr>
          <p:nvPr/>
        </p:nvCxnSpPr>
        <p:spPr>
          <a:xfrm>
            <a:off x="4306527" y="1539580"/>
            <a:ext cx="560916" cy="2433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D8802617-9D9D-824D-9DB4-967924ED3D9A}"/>
              </a:ext>
            </a:extLst>
          </p:cNvPr>
          <p:cNvCxnSpPr>
            <a:stCxn id="9" idx="6"/>
            <a:endCxn id="29" idx="2"/>
          </p:cNvCxnSpPr>
          <p:nvPr/>
        </p:nvCxnSpPr>
        <p:spPr>
          <a:xfrm>
            <a:off x="4306527" y="1539580"/>
            <a:ext cx="547169" cy="32282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D9E910B8-3269-6B4E-8F5C-4488F77AE703}"/>
              </a:ext>
            </a:extLst>
          </p:cNvPr>
          <p:cNvCxnSpPr>
            <a:stCxn id="10" idx="6"/>
            <a:endCxn id="25" idx="2"/>
          </p:cNvCxnSpPr>
          <p:nvPr/>
        </p:nvCxnSpPr>
        <p:spPr>
          <a:xfrm flipV="1">
            <a:off x="4306527" y="1539579"/>
            <a:ext cx="558597" cy="80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A2452BE2-E860-8347-91A3-69F9DD292BE8}"/>
              </a:ext>
            </a:extLst>
          </p:cNvPr>
          <p:cNvCxnSpPr>
            <a:stCxn id="10" idx="6"/>
            <a:endCxn id="26" idx="2"/>
          </p:cNvCxnSpPr>
          <p:nvPr/>
        </p:nvCxnSpPr>
        <p:spPr>
          <a:xfrm flipV="1">
            <a:off x="4306527" y="2333785"/>
            <a:ext cx="565398" cy="7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6C83B798-CA8B-3141-897A-4852C0585B8B}"/>
              </a:ext>
            </a:extLst>
          </p:cNvPr>
          <p:cNvCxnSpPr>
            <a:stCxn id="10" idx="6"/>
            <a:endCxn id="27" idx="2"/>
          </p:cNvCxnSpPr>
          <p:nvPr/>
        </p:nvCxnSpPr>
        <p:spPr>
          <a:xfrm>
            <a:off x="4306527" y="2341237"/>
            <a:ext cx="558597" cy="7822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39D7079E-3497-8344-8869-9B92D5F06AA8}"/>
              </a:ext>
            </a:extLst>
          </p:cNvPr>
          <p:cNvCxnSpPr>
            <a:stCxn id="10" idx="6"/>
            <a:endCxn id="28" idx="2"/>
          </p:cNvCxnSpPr>
          <p:nvPr/>
        </p:nvCxnSpPr>
        <p:spPr>
          <a:xfrm>
            <a:off x="4306527" y="2341237"/>
            <a:ext cx="560916" cy="16321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A1D77A70-EAE3-604E-9522-8B980FD8681C}"/>
              </a:ext>
            </a:extLst>
          </p:cNvPr>
          <p:cNvCxnSpPr>
            <a:stCxn id="10" idx="6"/>
            <a:endCxn id="29" idx="2"/>
          </p:cNvCxnSpPr>
          <p:nvPr/>
        </p:nvCxnSpPr>
        <p:spPr>
          <a:xfrm>
            <a:off x="4306527" y="2341237"/>
            <a:ext cx="547169" cy="24265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0B5B49AC-1242-3847-B1F6-D92D058D57D7}"/>
              </a:ext>
            </a:extLst>
          </p:cNvPr>
          <p:cNvSpPr/>
          <p:nvPr/>
        </p:nvSpPr>
        <p:spPr>
          <a:xfrm>
            <a:off x="1827040" y="19320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25EA264-274F-AD4A-82B5-68F3AB9EDDCE}"/>
              </a:ext>
            </a:extLst>
          </p:cNvPr>
          <p:cNvSpPr/>
          <p:nvPr/>
        </p:nvSpPr>
        <p:spPr>
          <a:xfrm>
            <a:off x="1820140" y="78885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B576F69-11F7-F14D-AEDF-C344CA1D2058}"/>
              </a:ext>
            </a:extLst>
          </p:cNvPr>
          <p:cNvSpPr/>
          <p:nvPr/>
        </p:nvSpPr>
        <p:spPr>
          <a:xfrm>
            <a:off x="1837647" y="1411150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A1951BB-BE16-9F41-8EC0-6210F16D4791}"/>
              </a:ext>
            </a:extLst>
          </p:cNvPr>
          <p:cNvSpPr/>
          <p:nvPr/>
        </p:nvSpPr>
        <p:spPr>
          <a:xfrm>
            <a:off x="1818945" y="203344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68C6E0C-AA4D-9446-BB96-110847B3D036}"/>
              </a:ext>
            </a:extLst>
          </p:cNvPr>
          <p:cNvSpPr/>
          <p:nvPr/>
        </p:nvSpPr>
        <p:spPr>
          <a:xfrm>
            <a:off x="1813641" y="2671542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6C7D436D-6D22-F145-A24D-DA05E9F770F9}"/>
              </a:ext>
            </a:extLst>
          </p:cNvPr>
          <p:cNvSpPr/>
          <p:nvPr/>
        </p:nvSpPr>
        <p:spPr>
          <a:xfrm>
            <a:off x="1827039" y="330671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78CF3DF-1927-1D48-BCD9-82E0DBB9831F}"/>
              </a:ext>
            </a:extLst>
          </p:cNvPr>
          <p:cNvSpPr/>
          <p:nvPr/>
        </p:nvSpPr>
        <p:spPr>
          <a:xfrm>
            <a:off x="1813441" y="394355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9ADC359-E5F5-0B4A-8AB6-BCA7F483B63D}"/>
              </a:ext>
            </a:extLst>
          </p:cNvPr>
          <p:cNvSpPr/>
          <p:nvPr/>
        </p:nvSpPr>
        <p:spPr>
          <a:xfrm>
            <a:off x="1844221" y="4535670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CCC8F27-1A7A-6D4E-8EE4-82507E08A6FF}"/>
              </a:ext>
            </a:extLst>
          </p:cNvPr>
          <p:cNvSpPr/>
          <p:nvPr/>
        </p:nvSpPr>
        <p:spPr>
          <a:xfrm>
            <a:off x="1837647" y="512778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7" name="Conector Reto 56">
            <a:extLst>
              <a:ext uri="{FF2B5EF4-FFF2-40B4-BE49-F238E27FC236}">
                <a16:creationId xmlns:a16="http://schemas.microsoft.com/office/drawing/2014/main" id="{7F573C71-B4FB-7945-8CAB-D580189D7D52}"/>
              </a:ext>
            </a:extLst>
          </p:cNvPr>
          <p:cNvCxnSpPr>
            <a:stCxn id="11" idx="6"/>
            <a:endCxn id="25" idx="2"/>
          </p:cNvCxnSpPr>
          <p:nvPr/>
        </p:nvCxnSpPr>
        <p:spPr>
          <a:xfrm flipV="1">
            <a:off x="4311027" y="1539579"/>
            <a:ext cx="554097" cy="15838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to 57">
            <a:extLst>
              <a:ext uri="{FF2B5EF4-FFF2-40B4-BE49-F238E27FC236}">
                <a16:creationId xmlns:a16="http://schemas.microsoft.com/office/drawing/2014/main" id="{136DF65D-6594-784C-A4C1-0AF60954BFD5}"/>
              </a:ext>
            </a:extLst>
          </p:cNvPr>
          <p:cNvCxnSpPr>
            <a:stCxn id="11" idx="6"/>
            <a:endCxn id="26" idx="2"/>
          </p:cNvCxnSpPr>
          <p:nvPr/>
        </p:nvCxnSpPr>
        <p:spPr>
          <a:xfrm flipV="1">
            <a:off x="4311027" y="2333785"/>
            <a:ext cx="560898" cy="789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to 58">
            <a:extLst>
              <a:ext uri="{FF2B5EF4-FFF2-40B4-BE49-F238E27FC236}">
                <a16:creationId xmlns:a16="http://schemas.microsoft.com/office/drawing/2014/main" id="{9651EBA6-2A84-2940-8853-E8F11319FB1F}"/>
              </a:ext>
            </a:extLst>
          </p:cNvPr>
          <p:cNvCxnSpPr>
            <a:stCxn id="11" idx="6"/>
            <a:endCxn id="27" idx="2"/>
          </p:cNvCxnSpPr>
          <p:nvPr/>
        </p:nvCxnSpPr>
        <p:spPr>
          <a:xfrm>
            <a:off x="4311027" y="3123451"/>
            <a:ext cx="5540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to 59">
            <a:extLst>
              <a:ext uri="{FF2B5EF4-FFF2-40B4-BE49-F238E27FC236}">
                <a16:creationId xmlns:a16="http://schemas.microsoft.com/office/drawing/2014/main" id="{8BF94F35-5E4B-7A47-91AE-1BCAFB1CCF48}"/>
              </a:ext>
            </a:extLst>
          </p:cNvPr>
          <p:cNvCxnSpPr>
            <a:stCxn id="11" idx="6"/>
            <a:endCxn id="28" idx="2"/>
          </p:cNvCxnSpPr>
          <p:nvPr/>
        </p:nvCxnSpPr>
        <p:spPr>
          <a:xfrm>
            <a:off x="4311027" y="3123451"/>
            <a:ext cx="556416" cy="8499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to 60">
            <a:extLst>
              <a:ext uri="{FF2B5EF4-FFF2-40B4-BE49-F238E27FC236}">
                <a16:creationId xmlns:a16="http://schemas.microsoft.com/office/drawing/2014/main" id="{E6E74FA5-D4BF-CA4D-9664-9F0DCBA7D1F1}"/>
              </a:ext>
            </a:extLst>
          </p:cNvPr>
          <p:cNvCxnSpPr>
            <a:cxnSpLocks/>
            <a:stCxn id="11" idx="6"/>
            <a:endCxn id="29" idx="2"/>
          </p:cNvCxnSpPr>
          <p:nvPr/>
        </p:nvCxnSpPr>
        <p:spPr>
          <a:xfrm>
            <a:off x="4311027" y="3123451"/>
            <a:ext cx="542669" cy="1644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to 61">
            <a:extLst>
              <a:ext uri="{FF2B5EF4-FFF2-40B4-BE49-F238E27FC236}">
                <a16:creationId xmlns:a16="http://schemas.microsoft.com/office/drawing/2014/main" id="{B56E264E-D2C0-A942-97AF-7D62E469730E}"/>
              </a:ext>
            </a:extLst>
          </p:cNvPr>
          <p:cNvCxnSpPr>
            <a:stCxn id="12" idx="6"/>
            <a:endCxn id="25" idx="2"/>
          </p:cNvCxnSpPr>
          <p:nvPr/>
        </p:nvCxnSpPr>
        <p:spPr>
          <a:xfrm flipV="1">
            <a:off x="4292780" y="1539579"/>
            <a:ext cx="572344" cy="23894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to 62">
            <a:extLst>
              <a:ext uri="{FF2B5EF4-FFF2-40B4-BE49-F238E27FC236}">
                <a16:creationId xmlns:a16="http://schemas.microsoft.com/office/drawing/2014/main" id="{280D66C7-FB8B-AB4B-AD52-CE7E8C301B0B}"/>
              </a:ext>
            </a:extLst>
          </p:cNvPr>
          <p:cNvCxnSpPr>
            <a:cxnSpLocks/>
            <a:stCxn id="12" idx="6"/>
            <a:endCxn id="26" idx="2"/>
          </p:cNvCxnSpPr>
          <p:nvPr/>
        </p:nvCxnSpPr>
        <p:spPr>
          <a:xfrm flipV="1">
            <a:off x="4292780" y="2333785"/>
            <a:ext cx="579145" cy="15952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2821AE2C-C6B2-3D41-A0FA-484DE1502E8D}"/>
              </a:ext>
            </a:extLst>
          </p:cNvPr>
          <p:cNvCxnSpPr>
            <a:cxnSpLocks/>
            <a:stCxn id="12" idx="6"/>
            <a:endCxn id="27" idx="2"/>
          </p:cNvCxnSpPr>
          <p:nvPr/>
        </p:nvCxnSpPr>
        <p:spPr>
          <a:xfrm flipV="1">
            <a:off x="4292780" y="3123451"/>
            <a:ext cx="572344" cy="8055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2B8E4288-4E24-EC44-AAEA-76A08C23C63B}"/>
              </a:ext>
            </a:extLst>
          </p:cNvPr>
          <p:cNvCxnSpPr>
            <a:stCxn id="12" idx="6"/>
            <a:endCxn id="28" idx="2"/>
          </p:cNvCxnSpPr>
          <p:nvPr/>
        </p:nvCxnSpPr>
        <p:spPr>
          <a:xfrm>
            <a:off x="4292780" y="3929010"/>
            <a:ext cx="574663" cy="44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to 65">
            <a:extLst>
              <a:ext uri="{FF2B5EF4-FFF2-40B4-BE49-F238E27FC236}">
                <a16:creationId xmlns:a16="http://schemas.microsoft.com/office/drawing/2014/main" id="{85721E40-C109-334E-ACD7-8B58FE03269B}"/>
              </a:ext>
            </a:extLst>
          </p:cNvPr>
          <p:cNvCxnSpPr>
            <a:stCxn id="12" idx="6"/>
            <a:endCxn id="29" idx="2"/>
          </p:cNvCxnSpPr>
          <p:nvPr/>
        </p:nvCxnSpPr>
        <p:spPr>
          <a:xfrm>
            <a:off x="4292780" y="3929010"/>
            <a:ext cx="560916" cy="8387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to 66">
            <a:extLst>
              <a:ext uri="{FF2B5EF4-FFF2-40B4-BE49-F238E27FC236}">
                <a16:creationId xmlns:a16="http://schemas.microsoft.com/office/drawing/2014/main" id="{6F36CDBC-508F-D34A-BC56-A5BF636C8D54}"/>
              </a:ext>
            </a:extLst>
          </p:cNvPr>
          <p:cNvCxnSpPr>
            <a:stCxn id="13" idx="6"/>
            <a:endCxn id="25" idx="2"/>
          </p:cNvCxnSpPr>
          <p:nvPr/>
        </p:nvCxnSpPr>
        <p:spPr>
          <a:xfrm flipV="1">
            <a:off x="4258884" y="1539579"/>
            <a:ext cx="606240" cy="3214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to 67">
            <a:extLst>
              <a:ext uri="{FF2B5EF4-FFF2-40B4-BE49-F238E27FC236}">
                <a16:creationId xmlns:a16="http://schemas.microsoft.com/office/drawing/2014/main" id="{30540FC2-BB7C-CD4A-95C1-43260651ABCD}"/>
              </a:ext>
            </a:extLst>
          </p:cNvPr>
          <p:cNvCxnSpPr>
            <a:stCxn id="13" idx="6"/>
            <a:endCxn id="26" idx="2"/>
          </p:cNvCxnSpPr>
          <p:nvPr/>
        </p:nvCxnSpPr>
        <p:spPr>
          <a:xfrm flipV="1">
            <a:off x="4258884" y="2333785"/>
            <a:ext cx="613041" cy="2420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to 68">
            <a:extLst>
              <a:ext uri="{FF2B5EF4-FFF2-40B4-BE49-F238E27FC236}">
                <a16:creationId xmlns:a16="http://schemas.microsoft.com/office/drawing/2014/main" id="{3BC2ACBC-AE84-7843-9D57-68212E9C5208}"/>
              </a:ext>
            </a:extLst>
          </p:cNvPr>
          <p:cNvCxnSpPr>
            <a:stCxn id="13" idx="6"/>
            <a:endCxn id="27" idx="2"/>
          </p:cNvCxnSpPr>
          <p:nvPr/>
        </p:nvCxnSpPr>
        <p:spPr>
          <a:xfrm flipV="1">
            <a:off x="4258884" y="3123451"/>
            <a:ext cx="606240" cy="163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to 69">
            <a:extLst>
              <a:ext uri="{FF2B5EF4-FFF2-40B4-BE49-F238E27FC236}">
                <a16:creationId xmlns:a16="http://schemas.microsoft.com/office/drawing/2014/main" id="{3C8EAA1F-C16D-B647-BFD5-E80012DFBC48}"/>
              </a:ext>
            </a:extLst>
          </p:cNvPr>
          <p:cNvCxnSpPr>
            <a:stCxn id="13" idx="6"/>
            <a:endCxn id="28" idx="2"/>
          </p:cNvCxnSpPr>
          <p:nvPr/>
        </p:nvCxnSpPr>
        <p:spPr>
          <a:xfrm flipV="1">
            <a:off x="4258884" y="3973402"/>
            <a:ext cx="608559" cy="7804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to 70">
            <a:extLst>
              <a:ext uri="{FF2B5EF4-FFF2-40B4-BE49-F238E27FC236}">
                <a16:creationId xmlns:a16="http://schemas.microsoft.com/office/drawing/2014/main" id="{D292BD86-93A1-FB4A-8744-2020694359D1}"/>
              </a:ext>
            </a:extLst>
          </p:cNvPr>
          <p:cNvCxnSpPr>
            <a:stCxn id="13" idx="6"/>
            <a:endCxn id="29" idx="2"/>
          </p:cNvCxnSpPr>
          <p:nvPr/>
        </p:nvCxnSpPr>
        <p:spPr>
          <a:xfrm>
            <a:off x="4258884" y="4753851"/>
            <a:ext cx="594812" cy="13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to 71">
            <a:extLst>
              <a:ext uri="{FF2B5EF4-FFF2-40B4-BE49-F238E27FC236}">
                <a16:creationId xmlns:a16="http://schemas.microsoft.com/office/drawing/2014/main" id="{0432EB51-61C2-414D-87D0-F4E2E92050D1}"/>
              </a:ext>
            </a:extLst>
          </p:cNvPr>
          <p:cNvCxnSpPr>
            <a:cxnSpLocks/>
            <a:stCxn id="50" idx="6"/>
            <a:endCxn id="9" idx="2"/>
          </p:cNvCxnSpPr>
          <p:nvPr/>
        </p:nvCxnSpPr>
        <p:spPr>
          <a:xfrm flipV="1">
            <a:off x="2397964" y="1539580"/>
            <a:ext cx="1191790" cy="15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to 72">
            <a:extLst>
              <a:ext uri="{FF2B5EF4-FFF2-40B4-BE49-F238E27FC236}">
                <a16:creationId xmlns:a16="http://schemas.microsoft.com/office/drawing/2014/main" id="{B9BA6B6C-334D-3D4D-9FA5-91D325A3445B}"/>
              </a:ext>
            </a:extLst>
          </p:cNvPr>
          <p:cNvCxnSpPr>
            <a:cxnSpLocks/>
            <a:stCxn id="50" idx="6"/>
            <a:endCxn id="10" idx="2"/>
          </p:cNvCxnSpPr>
          <p:nvPr/>
        </p:nvCxnSpPr>
        <p:spPr>
          <a:xfrm>
            <a:off x="2397964" y="1691309"/>
            <a:ext cx="1191790" cy="6499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to 73">
            <a:extLst>
              <a:ext uri="{FF2B5EF4-FFF2-40B4-BE49-F238E27FC236}">
                <a16:creationId xmlns:a16="http://schemas.microsoft.com/office/drawing/2014/main" id="{C151E1FC-CD8B-254E-BC97-EA3A406423F8}"/>
              </a:ext>
            </a:extLst>
          </p:cNvPr>
          <p:cNvCxnSpPr>
            <a:cxnSpLocks/>
            <a:stCxn id="50" idx="6"/>
            <a:endCxn id="11" idx="2"/>
          </p:cNvCxnSpPr>
          <p:nvPr/>
        </p:nvCxnSpPr>
        <p:spPr>
          <a:xfrm>
            <a:off x="2397964" y="1691309"/>
            <a:ext cx="1196290" cy="1432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to 74">
            <a:extLst>
              <a:ext uri="{FF2B5EF4-FFF2-40B4-BE49-F238E27FC236}">
                <a16:creationId xmlns:a16="http://schemas.microsoft.com/office/drawing/2014/main" id="{25D49A2A-A726-4B4B-85F3-444371DDE983}"/>
              </a:ext>
            </a:extLst>
          </p:cNvPr>
          <p:cNvCxnSpPr>
            <a:cxnSpLocks/>
            <a:stCxn id="50" idx="6"/>
            <a:endCxn id="12" idx="2"/>
          </p:cNvCxnSpPr>
          <p:nvPr/>
        </p:nvCxnSpPr>
        <p:spPr>
          <a:xfrm>
            <a:off x="2397964" y="1691309"/>
            <a:ext cx="1178043" cy="22377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to 75">
            <a:extLst>
              <a:ext uri="{FF2B5EF4-FFF2-40B4-BE49-F238E27FC236}">
                <a16:creationId xmlns:a16="http://schemas.microsoft.com/office/drawing/2014/main" id="{6E6318E8-B570-544A-B62D-D2B5AFCCCD38}"/>
              </a:ext>
            </a:extLst>
          </p:cNvPr>
          <p:cNvCxnSpPr>
            <a:cxnSpLocks/>
            <a:stCxn id="50" idx="6"/>
            <a:endCxn id="13" idx="2"/>
          </p:cNvCxnSpPr>
          <p:nvPr/>
        </p:nvCxnSpPr>
        <p:spPr>
          <a:xfrm>
            <a:off x="2397964" y="1691309"/>
            <a:ext cx="1144147" cy="306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0A19B7C8-A99B-D241-B9D2-33A9F245A879}"/>
              </a:ext>
            </a:extLst>
          </p:cNvPr>
          <p:cNvCxnSpPr>
            <a:cxnSpLocks/>
            <a:stCxn id="51" idx="6"/>
            <a:endCxn id="9" idx="2"/>
          </p:cNvCxnSpPr>
          <p:nvPr/>
        </p:nvCxnSpPr>
        <p:spPr>
          <a:xfrm flipV="1">
            <a:off x="2379262" y="1539580"/>
            <a:ext cx="1210492" cy="774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to 77">
            <a:extLst>
              <a:ext uri="{FF2B5EF4-FFF2-40B4-BE49-F238E27FC236}">
                <a16:creationId xmlns:a16="http://schemas.microsoft.com/office/drawing/2014/main" id="{A7BBA4B9-84E2-7A4F-B99B-4F1EC3CFD539}"/>
              </a:ext>
            </a:extLst>
          </p:cNvPr>
          <p:cNvCxnSpPr>
            <a:cxnSpLocks/>
            <a:stCxn id="51" idx="6"/>
            <a:endCxn id="10" idx="2"/>
          </p:cNvCxnSpPr>
          <p:nvPr/>
        </p:nvCxnSpPr>
        <p:spPr>
          <a:xfrm>
            <a:off x="2379262" y="2313604"/>
            <a:ext cx="1210492" cy="27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to 78">
            <a:extLst>
              <a:ext uri="{FF2B5EF4-FFF2-40B4-BE49-F238E27FC236}">
                <a16:creationId xmlns:a16="http://schemas.microsoft.com/office/drawing/2014/main" id="{B9E8C049-33C0-B247-8114-85C1FCC4DF4C}"/>
              </a:ext>
            </a:extLst>
          </p:cNvPr>
          <p:cNvCxnSpPr>
            <a:cxnSpLocks/>
            <a:stCxn id="51" idx="6"/>
            <a:endCxn id="11" idx="2"/>
          </p:cNvCxnSpPr>
          <p:nvPr/>
        </p:nvCxnSpPr>
        <p:spPr>
          <a:xfrm>
            <a:off x="2379262" y="2313604"/>
            <a:ext cx="1214992" cy="8098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417540B0-4A9F-2F49-B18A-1BB39DE1202E}"/>
              </a:ext>
            </a:extLst>
          </p:cNvPr>
          <p:cNvCxnSpPr>
            <a:cxnSpLocks/>
            <a:stCxn id="51" idx="6"/>
            <a:endCxn id="12" idx="2"/>
          </p:cNvCxnSpPr>
          <p:nvPr/>
        </p:nvCxnSpPr>
        <p:spPr>
          <a:xfrm>
            <a:off x="2379262" y="2313604"/>
            <a:ext cx="1196745" cy="16154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to 80">
            <a:extLst>
              <a:ext uri="{FF2B5EF4-FFF2-40B4-BE49-F238E27FC236}">
                <a16:creationId xmlns:a16="http://schemas.microsoft.com/office/drawing/2014/main" id="{D9CD6E55-FA12-444A-830A-D6CC33EF5856}"/>
              </a:ext>
            </a:extLst>
          </p:cNvPr>
          <p:cNvCxnSpPr>
            <a:cxnSpLocks/>
            <a:stCxn id="51" idx="6"/>
            <a:endCxn id="13" idx="2"/>
          </p:cNvCxnSpPr>
          <p:nvPr/>
        </p:nvCxnSpPr>
        <p:spPr>
          <a:xfrm>
            <a:off x="2379262" y="2313604"/>
            <a:ext cx="1162849" cy="24402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to 81">
            <a:extLst>
              <a:ext uri="{FF2B5EF4-FFF2-40B4-BE49-F238E27FC236}">
                <a16:creationId xmlns:a16="http://schemas.microsoft.com/office/drawing/2014/main" id="{30F68FB1-C663-4E47-8AA5-1B88921DEF17}"/>
              </a:ext>
            </a:extLst>
          </p:cNvPr>
          <p:cNvCxnSpPr>
            <a:cxnSpLocks/>
            <a:stCxn id="52" idx="6"/>
            <a:endCxn id="9" idx="2"/>
          </p:cNvCxnSpPr>
          <p:nvPr/>
        </p:nvCxnSpPr>
        <p:spPr>
          <a:xfrm flipV="1">
            <a:off x="2373958" y="1539580"/>
            <a:ext cx="1215796" cy="1412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43B1E99A-DA11-2547-A219-D62A86CF5715}"/>
              </a:ext>
            </a:extLst>
          </p:cNvPr>
          <p:cNvCxnSpPr>
            <a:cxnSpLocks/>
            <a:stCxn id="52" idx="6"/>
            <a:endCxn id="10" idx="2"/>
          </p:cNvCxnSpPr>
          <p:nvPr/>
        </p:nvCxnSpPr>
        <p:spPr>
          <a:xfrm flipV="1">
            <a:off x="2373958" y="2341237"/>
            <a:ext cx="1215796" cy="6104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to 83">
            <a:extLst>
              <a:ext uri="{FF2B5EF4-FFF2-40B4-BE49-F238E27FC236}">
                <a16:creationId xmlns:a16="http://schemas.microsoft.com/office/drawing/2014/main" id="{3A9A0E4E-9822-FB4A-9B1C-8611AE90E41B}"/>
              </a:ext>
            </a:extLst>
          </p:cNvPr>
          <p:cNvCxnSpPr>
            <a:cxnSpLocks/>
            <a:stCxn id="52" idx="6"/>
            <a:endCxn id="11" idx="2"/>
          </p:cNvCxnSpPr>
          <p:nvPr/>
        </p:nvCxnSpPr>
        <p:spPr>
          <a:xfrm>
            <a:off x="2373958" y="2951701"/>
            <a:ext cx="1220296" cy="171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920BF9F5-EB97-174A-8A30-1FC612B69F3C}"/>
              </a:ext>
            </a:extLst>
          </p:cNvPr>
          <p:cNvCxnSpPr>
            <a:cxnSpLocks/>
            <a:stCxn id="52" idx="6"/>
            <a:endCxn id="12" idx="2"/>
          </p:cNvCxnSpPr>
          <p:nvPr/>
        </p:nvCxnSpPr>
        <p:spPr>
          <a:xfrm>
            <a:off x="2373958" y="2951701"/>
            <a:ext cx="1202049" cy="977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to 85">
            <a:extLst>
              <a:ext uri="{FF2B5EF4-FFF2-40B4-BE49-F238E27FC236}">
                <a16:creationId xmlns:a16="http://schemas.microsoft.com/office/drawing/2014/main" id="{EDB7F6E0-0F44-FD45-9860-A5FB11237C32}"/>
              </a:ext>
            </a:extLst>
          </p:cNvPr>
          <p:cNvCxnSpPr>
            <a:cxnSpLocks/>
            <a:stCxn id="52" idx="6"/>
            <a:endCxn id="13" idx="2"/>
          </p:cNvCxnSpPr>
          <p:nvPr/>
        </p:nvCxnSpPr>
        <p:spPr>
          <a:xfrm>
            <a:off x="2373958" y="2951701"/>
            <a:ext cx="1168153" cy="1802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to 86">
            <a:extLst>
              <a:ext uri="{FF2B5EF4-FFF2-40B4-BE49-F238E27FC236}">
                <a16:creationId xmlns:a16="http://schemas.microsoft.com/office/drawing/2014/main" id="{88A6C3F6-8C97-354A-B920-076ED3CF93AD}"/>
              </a:ext>
            </a:extLst>
          </p:cNvPr>
          <p:cNvCxnSpPr>
            <a:cxnSpLocks/>
            <a:stCxn id="53" idx="6"/>
            <a:endCxn id="9" idx="2"/>
          </p:cNvCxnSpPr>
          <p:nvPr/>
        </p:nvCxnSpPr>
        <p:spPr>
          <a:xfrm flipV="1">
            <a:off x="2387356" y="1539580"/>
            <a:ext cx="1202398" cy="20472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to 87">
            <a:extLst>
              <a:ext uri="{FF2B5EF4-FFF2-40B4-BE49-F238E27FC236}">
                <a16:creationId xmlns:a16="http://schemas.microsoft.com/office/drawing/2014/main" id="{30382F86-DA3E-834D-980B-28A41F44FF41}"/>
              </a:ext>
            </a:extLst>
          </p:cNvPr>
          <p:cNvCxnSpPr>
            <a:cxnSpLocks/>
            <a:stCxn id="53" idx="6"/>
            <a:endCxn id="10" idx="2"/>
          </p:cNvCxnSpPr>
          <p:nvPr/>
        </p:nvCxnSpPr>
        <p:spPr>
          <a:xfrm flipV="1">
            <a:off x="2387356" y="2341237"/>
            <a:ext cx="1202398" cy="1245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>
            <a:extLst>
              <a:ext uri="{FF2B5EF4-FFF2-40B4-BE49-F238E27FC236}">
                <a16:creationId xmlns:a16="http://schemas.microsoft.com/office/drawing/2014/main" id="{119FB1AA-750F-4347-A18A-32C3A908C1BC}"/>
              </a:ext>
            </a:extLst>
          </p:cNvPr>
          <p:cNvCxnSpPr>
            <a:cxnSpLocks/>
            <a:stCxn id="53" idx="6"/>
            <a:endCxn id="11" idx="2"/>
          </p:cNvCxnSpPr>
          <p:nvPr/>
        </p:nvCxnSpPr>
        <p:spPr>
          <a:xfrm flipV="1">
            <a:off x="2387356" y="3123451"/>
            <a:ext cx="1206898" cy="4634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to 89">
            <a:extLst>
              <a:ext uri="{FF2B5EF4-FFF2-40B4-BE49-F238E27FC236}">
                <a16:creationId xmlns:a16="http://schemas.microsoft.com/office/drawing/2014/main" id="{43D42328-690B-D64E-A036-ACB39D48F444}"/>
              </a:ext>
            </a:extLst>
          </p:cNvPr>
          <p:cNvCxnSpPr>
            <a:cxnSpLocks/>
            <a:stCxn id="53" idx="6"/>
            <a:endCxn id="12" idx="2"/>
          </p:cNvCxnSpPr>
          <p:nvPr/>
        </p:nvCxnSpPr>
        <p:spPr>
          <a:xfrm>
            <a:off x="2387356" y="3586873"/>
            <a:ext cx="1188651" cy="342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to 90">
            <a:extLst>
              <a:ext uri="{FF2B5EF4-FFF2-40B4-BE49-F238E27FC236}">
                <a16:creationId xmlns:a16="http://schemas.microsoft.com/office/drawing/2014/main" id="{0DF79973-8C60-734A-875E-13E6615E276D}"/>
              </a:ext>
            </a:extLst>
          </p:cNvPr>
          <p:cNvCxnSpPr>
            <a:cxnSpLocks/>
            <a:stCxn id="53" idx="6"/>
            <a:endCxn id="13" idx="2"/>
          </p:cNvCxnSpPr>
          <p:nvPr/>
        </p:nvCxnSpPr>
        <p:spPr>
          <a:xfrm>
            <a:off x="2387356" y="3586873"/>
            <a:ext cx="1154755" cy="1166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to 91">
            <a:extLst>
              <a:ext uri="{FF2B5EF4-FFF2-40B4-BE49-F238E27FC236}">
                <a16:creationId xmlns:a16="http://schemas.microsoft.com/office/drawing/2014/main" id="{79BF55D3-C354-2246-B91A-38315536E693}"/>
              </a:ext>
            </a:extLst>
          </p:cNvPr>
          <p:cNvCxnSpPr>
            <a:cxnSpLocks/>
            <a:stCxn id="54" idx="6"/>
            <a:endCxn id="9" idx="2"/>
          </p:cNvCxnSpPr>
          <p:nvPr/>
        </p:nvCxnSpPr>
        <p:spPr>
          <a:xfrm flipV="1">
            <a:off x="2373758" y="1539580"/>
            <a:ext cx="1215996" cy="26841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to 92">
            <a:extLst>
              <a:ext uri="{FF2B5EF4-FFF2-40B4-BE49-F238E27FC236}">
                <a16:creationId xmlns:a16="http://schemas.microsoft.com/office/drawing/2014/main" id="{209B9B11-2037-A047-85C8-91E1C0D7F312}"/>
              </a:ext>
            </a:extLst>
          </p:cNvPr>
          <p:cNvCxnSpPr>
            <a:cxnSpLocks/>
            <a:stCxn id="54" idx="6"/>
            <a:endCxn id="10" idx="2"/>
          </p:cNvCxnSpPr>
          <p:nvPr/>
        </p:nvCxnSpPr>
        <p:spPr>
          <a:xfrm flipV="1">
            <a:off x="2373758" y="2341237"/>
            <a:ext cx="1215996" cy="18824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to 93">
            <a:extLst>
              <a:ext uri="{FF2B5EF4-FFF2-40B4-BE49-F238E27FC236}">
                <a16:creationId xmlns:a16="http://schemas.microsoft.com/office/drawing/2014/main" id="{64BA4E50-1A32-364A-AEBA-313CD4F350CD}"/>
              </a:ext>
            </a:extLst>
          </p:cNvPr>
          <p:cNvCxnSpPr>
            <a:cxnSpLocks/>
            <a:stCxn id="54" idx="6"/>
            <a:endCxn id="11" idx="2"/>
          </p:cNvCxnSpPr>
          <p:nvPr/>
        </p:nvCxnSpPr>
        <p:spPr>
          <a:xfrm flipV="1">
            <a:off x="2373758" y="3123451"/>
            <a:ext cx="1220496" cy="11002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to 94">
            <a:extLst>
              <a:ext uri="{FF2B5EF4-FFF2-40B4-BE49-F238E27FC236}">
                <a16:creationId xmlns:a16="http://schemas.microsoft.com/office/drawing/2014/main" id="{FDE7FFF8-1A41-5D48-8135-6CF653FAD964}"/>
              </a:ext>
            </a:extLst>
          </p:cNvPr>
          <p:cNvCxnSpPr>
            <a:cxnSpLocks/>
            <a:stCxn id="54" idx="6"/>
            <a:endCxn id="12" idx="2"/>
          </p:cNvCxnSpPr>
          <p:nvPr/>
        </p:nvCxnSpPr>
        <p:spPr>
          <a:xfrm flipV="1">
            <a:off x="2373758" y="3929010"/>
            <a:ext cx="1202249" cy="2947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to 95">
            <a:extLst>
              <a:ext uri="{FF2B5EF4-FFF2-40B4-BE49-F238E27FC236}">
                <a16:creationId xmlns:a16="http://schemas.microsoft.com/office/drawing/2014/main" id="{9313CB28-D3FA-1F46-8BAA-10E017B1FAD9}"/>
              </a:ext>
            </a:extLst>
          </p:cNvPr>
          <p:cNvCxnSpPr>
            <a:cxnSpLocks/>
            <a:stCxn id="54" idx="6"/>
            <a:endCxn id="13" idx="2"/>
          </p:cNvCxnSpPr>
          <p:nvPr/>
        </p:nvCxnSpPr>
        <p:spPr>
          <a:xfrm>
            <a:off x="2373758" y="4223714"/>
            <a:ext cx="1168353" cy="530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ector Reto 96">
            <a:extLst>
              <a:ext uri="{FF2B5EF4-FFF2-40B4-BE49-F238E27FC236}">
                <a16:creationId xmlns:a16="http://schemas.microsoft.com/office/drawing/2014/main" id="{7694908B-F194-0B44-90B3-ADDDFDF18291}"/>
              </a:ext>
            </a:extLst>
          </p:cNvPr>
          <p:cNvCxnSpPr>
            <a:cxnSpLocks/>
            <a:stCxn id="55" idx="6"/>
            <a:endCxn id="9" idx="2"/>
          </p:cNvCxnSpPr>
          <p:nvPr/>
        </p:nvCxnSpPr>
        <p:spPr>
          <a:xfrm flipV="1">
            <a:off x="2404538" y="1539580"/>
            <a:ext cx="1185216" cy="3276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Reto 97">
            <a:extLst>
              <a:ext uri="{FF2B5EF4-FFF2-40B4-BE49-F238E27FC236}">
                <a16:creationId xmlns:a16="http://schemas.microsoft.com/office/drawing/2014/main" id="{94FAF4CB-7490-764C-9EED-1BE16678ACB2}"/>
              </a:ext>
            </a:extLst>
          </p:cNvPr>
          <p:cNvCxnSpPr>
            <a:cxnSpLocks/>
            <a:stCxn id="55" idx="6"/>
            <a:endCxn id="10" idx="2"/>
          </p:cNvCxnSpPr>
          <p:nvPr/>
        </p:nvCxnSpPr>
        <p:spPr>
          <a:xfrm flipV="1">
            <a:off x="2404538" y="2341237"/>
            <a:ext cx="1185216" cy="2474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B1CD61DD-244E-B04A-A053-9B303C28D7AE}"/>
              </a:ext>
            </a:extLst>
          </p:cNvPr>
          <p:cNvCxnSpPr>
            <a:cxnSpLocks/>
            <a:stCxn id="55" idx="6"/>
            <a:endCxn id="11" idx="2"/>
          </p:cNvCxnSpPr>
          <p:nvPr/>
        </p:nvCxnSpPr>
        <p:spPr>
          <a:xfrm flipV="1">
            <a:off x="2404538" y="3123451"/>
            <a:ext cx="1189716" cy="1692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to 99">
            <a:extLst>
              <a:ext uri="{FF2B5EF4-FFF2-40B4-BE49-F238E27FC236}">
                <a16:creationId xmlns:a16="http://schemas.microsoft.com/office/drawing/2014/main" id="{90F630CF-B8FF-3946-9418-0593E78F22C5}"/>
              </a:ext>
            </a:extLst>
          </p:cNvPr>
          <p:cNvCxnSpPr>
            <a:cxnSpLocks/>
            <a:stCxn id="55" idx="6"/>
            <a:endCxn id="12" idx="2"/>
          </p:cNvCxnSpPr>
          <p:nvPr/>
        </p:nvCxnSpPr>
        <p:spPr>
          <a:xfrm flipV="1">
            <a:off x="2404538" y="3929010"/>
            <a:ext cx="1171469" cy="8868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to 100">
            <a:extLst>
              <a:ext uri="{FF2B5EF4-FFF2-40B4-BE49-F238E27FC236}">
                <a16:creationId xmlns:a16="http://schemas.microsoft.com/office/drawing/2014/main" id="{D49AC47E-E660-1344-AD13-2CCD5ECC882B}"/>
              </a:ext>
            </a:extLst>
          </p:cNvPr>
          <p:cNvCxnSpPr>
            <a:cxnSpLocks/>
            <a:stCxn id="55" idx="6"/>
            <a:endCxn id="13" idx="2"/>
          </p:cNvCxnSpPr>
          <p:nvPr/>
        </p:nvCxnSpPr>
        <p:spPr>
          <a:xfrm flipV="1">
            <a:off x="2404538" y="4753851"/>
            <a:ext cx="1137573" cy="61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to 101">
            <a:extLst>
              <a:ext uri="{FF2B5EF4-FFF2-40B4-BE49-F238E27FC236}">
                <a16:creationId xmlns:a16="http://schemas.microsoft.com/office/drawing/2014/main" id="{75F8F050-DF9E-144F-8DB5-5A816136BB31}"/>
              </a:ext>
            </a:extLst>
          </p:cNvPr>
          <p:cNvCxnSpPr>
            <a:cxnSpLocks/>
            <a:stCxn id="56" idx="6"/>
            <a:endCxn id="9" idx="2"/>
          </p:cNvCxnSpPr>
          <p:nvPr/>
        </p:nvCxnSpPr>
        <p:spPr>
          <a:xfrm flipV="1">
            <a:off x="2397964" y="1539580"/>
            <a:ext cx="1191790" cy="3868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to 102">
            <a:extLst>
              <a:ext uri="{FF2B5EF4-FFF2-40B4-BE49-F238E27FC236}">
                <a16:creationId xmlns:a16="http://schemas.microsoft.com/office/drawing/2014/main" id="{AC6801F9-A81E-FA47-BD81-77C4702F9D19}"/>
              </a:ext>
            </a:extLst>
          </p:cNvPr>
          <p:cNvCxnSpPr>
            <a:cxnSpLocks/>
            <a:stCxn id="56" idx="6"/>
            <a:endCxn id="10" idx="2"/>
          </p:cNvCxnSpPr>
          <p:nvPr/>
        </p:nvCxnSpPr>
        <p:spPr>
          <a:xfrm flipV="1">
            <a:off x="2397964" y="2341237"/>
            <a:ext cx="1191790" cy="30667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to 103">
            <a:extLst>
              <a:ext uri="{FF2B5EF4-FFF2-40B4-BE49-F238E27FC236}">
                <a16:creationId xmlns:a16="http://schemas.microsoft.com/office/drawing/2014/main" id="{0BAD27DE-64B7-BE4B-8DDF-90764FA51505}"/>
              </a:ext>
            </a:extLst>
          </p:cNvPr>
          <p:cNvCxnSpPr>
            <a:cxnSpLocks/>
            <a:stCxn id="56" idx="6"/>
            <a:endCxn id="11" idx="2"/>
          </p:cNvCxnSpPr>
          <p:nvPr/>
        </p:nvCxnSpPr>
        <p:spPr>
          <a:xfrm flipV="1">
            <a:off x="2397964" y="3123451"/>
            <a:ext cx="1196290" cy="2284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to 104">
            <a:extLst>
              <a:ext uri="{FF2B5EF4-FFF2-40B4-BE49-F238E27FC236}">
                <a16:creationId xmlns:a16="http://schemas.microsoft.com/office/drawing/2014/main" id="{5AE99C24-BE6D-7046-8F46-12F8C5D7ADF0}"/>
              </a:ext>
            </a:extLst>
          </p:cNvPr>
          <p:cNvCxnSpPr>
            <a:cxnSpLocks/>
            <a:stCxn id="56" idx="6"/>
            <a:endCxn id="12" idx="2"/>
          </p:cNvCxnSpPr>
          <p:nvPr/>
        </p:nvCxnSpPr>
        <p:spPr>
          <a:xfrm flipV="1">
            <a:off x="2397964" y="3929010"/>
            <a:ext cx="1178043" cy="1478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to 105">
            <a:extLst>
              <a:ext uri="{FF2B5EF4-FFF2-40B4-BE49-F238E27FC236}">
                <a16:creationId xmlns:a16="http://schemas.microsoft.com/office/drawing/2014/main" id="{BF21F480-872C-E245-A646-8514A20EFF1E}"/>
              </a:ext>
            </a:extLst>
          </p:cNvPr>
          <p:cNvCxnSpPr>
            <a:cxnSpLocks/>
            <a:stCxn id="56" idx="6"/>
            <a:endCxn id="13" idx="2"/>
          </p:cNvCxnSpPr>
          <p:nvPr/>
        </p:nvCxnSpPr>
        <p:spPr>
          <a:xfrm flipV="1">
            <a:off x="2397964" y="4753851"/>
            <a:ext cx="1144147" cy="654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E3EF4DDF-500C-DF42-9C7C-104384A5B411}"/>
              </a:ext>
            </a:extLst>
          </p:cNvPr>
          <p:cNvSpPr/>
          <p:nvPr/>
        </p:nvSpPr>
        <p:spPr>
          <a:xfrm>
            <a:off x="6425477" y="278230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C1C2C55E-65F2-F848-88B5-35AB5D5DBCA6}"/>
              </a:ext>
            </a:extLst>
          </p:cNvPr>
          <p:cNvSpPr/>
          <p:nvPr/>
        </p:nvSpPr>
        <p:spPr>
          <a:xfrm>
            <a:off x="6376658" y="3589209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5" name="Conector Reto 114">
            <a:extLst>
              <a:ext uri="{FF2B5EF4-FFF2-40B4-BE49-F238E27FC236}">
                <a16:creationId xmlns:a16="http://schemas.microsoft.com/office/drawing/2014/main" id="{7075275F-7FBC-8741-805B-EACAF7A3F427}"/>
              </a:ext>
            </a:extLst>
          </p:cNvPr>
          <p:cNvCxnSpPr>
            <a:stCxn id="25" idx="6"/>
            <a:endCxn id="108" idx="2"/>
          </p:cNvCxnSpPr>
          <p:nvPr/>
        </p:nvCxnSpPr>
        <p:spPr>
          <a:xfrm>
            <a:off x="5581897" y="1539579"/>
            <a:ext cx="843580" cy="16011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to 116">
            <a:extLst>
              <a:ext uri="{FF2B5EF4-FFF2-40B4-BE49-F238E27FC236}">
                <a16:creationId xmlns:a16="http://schemas.microsoft.com/office/drawing/2014/main" id="{D1F1CF82-5D35-EA41-AE2E-95EA87733C5E}"/>
              </a:ext>
            </a:extLst>
          </p:cNvPr>
          <p:cNvCxnSpPr>
            <a:cxnSpLocks/>
            <a:stCxn id="25" idx="6"/>
            <a:endCxn id="109" idx="2"/>
          </p:cNvCxnSpPr>
          <p:nvPr/>
        </p:nvCxnSpPr>
        <p:spPr>
          <a:xfrm>
            <a:off x="5581897" y="1539579"/>
            <a:ext cx="794761" cy="24080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ector Reto 118">
            <a:extLst>
              <a:ext uri="{FF2B5EF4-FFF2-40B4-BE49-F238E27FC236}">
                <a16:creationId xmlns:a16="http://schemas.microsoft.com/office/drawing/2014/main" id="{5B17C360-AC8B-B843-B752-CE5CD9940E18}"/>
              </a:ext>
            </a:extLst>
          </p:cNvPr>
          <p:cNvCxnSpPr>
            <a:stCxn id="26" idx="6"/>
            <a:endCxn id="108" idx="2"/>
          </p:cNvCxnSpPr>
          <p:nvPr/>
        </p:nvCxnSpPr>
        <p:spPr>
          <a:xfrm>
            <a:off x="5588698" y="2333785"/>
            <a:ext cx="836779" cy="8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ector Reto 120">
            <a:extLst>
              <a:ext uri="{FF2B5EF4-FFF2-40B4-BE49-F238E27FC236}">
                <a16:creationId xmlns:a16="http://schemas.microsoft.com/office/drawing/2014/main" id="{055C7D52-8711-9A4E-AE5E-07556447C209}"/>
              </a:ext>
            </a:extLst>
          </p:cNvPr>
          <p:cNvCxnSpPr>
            <a:cxnSpLocks/>
            <a:stCxn id="26" idx="6"/>
            <a:endCxn id="109" idx="2"/>
          </p:cNvCxnSpPr>
          <p:nvPr/>
        </p:nvCxnSpPr>
        <p:spPr>
          <a:xfrm>
            <a:off x="5588698" y="2333785"/>
            <a:ext cx="787960" cy="1613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to 122">
            <a:extLst>
              <a:ext uri="{FF2B5EF4-FFF2-40B4-BE49-F238E27FC236}">
                <a16:creationId xmlns:a16="http://schemas.microsoft.com/office/drawing/2014/main" id="{6ACA9F2D-A9B2-8E43-8476-2C332FC3FB91}"/>
              </a:ext>
            </a:extLst>
          </p:cNvPr>
          <p:cNvCxnSpPr>
            <a:stCxn id="27" idx="6"/>
            <a:endCxn id="108" idx="2"/>
          </p:cNvCxnSpPr>
          <p:nvPr/>
        </p:nvCxnSpPr>
        <p:spPr>
          <a:xfrm>
            <a:off x="5581897" y="3123451"/>
            <a:ext cx="843580" cy="172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ector Reto 124">
            <a:extLst>
              <a:ext uri="{FF2B5EF4-FFF2-40B4-BE49-F238E27FC236}">
                <a16:creationId xmlns:a16="http://schemas.microsoft.com/office/drawing/2014/main" id="{67675242-5283-1940-A423-201935E30560}"/>
              </a:ext>
            </a:extLst>
          </p:cNvPr>
          <p:cNvCxnSpPr>
            <a:cxnSpLocks/>
            <a:stCxn id="27" idx="6"/>
            <a:endCxn id="109" idx="2"/>
          </p:cNvCxnSpPr>
          <p:nvPr/>
        </p:nvCxnSpPr>
        <p:spPr>
          <a:xfrm>
            <a:off x="5581897" y="3123451"/>
            <a:ext cx="794761" cy="8241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to 126">
            <a:extLst>
              <a:ext uri="{FF2B5EF4-FFF2-40B4-BE49-F238E27FC236}">
                <a16:creationId xmlns:a16="http://schemas.microsoft.com/office/drawing/2014/main" id="{4C71656C-054F-484F-8B18-50BDC251E66B}"/>
              </a:ext>
            </a:extLst>
          </p:cNvPr>
          <p:cNvCxnSpPr>
            <a:stCxn id="28" idx="6"/>
            <a:endCxn id="108" idx="2"/>
          </p:cNvCxnSpPr>
          <p:nvPr/>
        </p:nvCxnSpPr>
        <p:spPr>
          <a:xfrm flipV="1">
            <a:off x="5584216" y="3140690"/>
            <a:ext cx="841261" cy="832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to 128">
            <a:extLst>
              <a:ext uri="{FF2B5EF4-FFF2-40B4-BE49-F238E27FC236}">
                <a16:creationId xmlns:a16="http://schemas.microsoft.com/office/drawing/2014/main" id="{751F498C-2600-3C4A-B359-F2B716AA293C}"/>
              </a:ext>
            </a:extLst>
          </p:cNvPr>
          <p:cNvCxnSpPr>
            <a:stCxn id="28" idx="6"/>
            <a:endCxn id="109" idx="2"/>
          </p:cNvCxnSpPr>
          <p:nvPr/>
        </p:nvCxnSpPr>
        <p:spPr>
          <a:xfrm flipV="1">
            <a:off x="5584216" y="3947596"/>
            <a:ext cx="792442" cy="258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Reto 130">
            <a:extLst>
              <a:ext uri="{FF2B5EF4-FFF2-40B4-BE49-F238E27FC236}">
                <a16:creationId xmlns:a16="http://schemas.microsoft.com/office/drawing/2014/main" id="{BE5DCA18-79AC-374B-BE18-CCE7AAE7DFCE}"/>
              </a:ext>
            </a:extLst>
          </p:cNvPr>
          <p:cNvCxnSpPr>
            <a:cxnSpLocks/>
            <a:stCxn id="29" idx="6"/>
            <a:endCxn id="108" idx="2"/>
          </p:cNvCxnSpPr>
          <p:nvPr/>
        </p:nvCxnSpPr>
        <p:spPr>
          <a:xfrm flipV="1">
            <a:off x="5570469" y="3140690"/>
            <a:ext cx="855008" cy="1627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ector Reto 132">
            <a:extLst>
              <a:ext uri="{FF2B5EF4-FFF2-40B4-BE49-F238E27FC236}">
                <a16:creationId xmlns:a16="http://schemas.microsoft.com/office/drawing/2014/main" id="{78E933FA-48A6-F343-B86E-12AF0034103D}"/>
              </a:ext>
            </a:extLst>
          </p:cNvPr>
          <p:cNvCxnSpPr>
            <a:stCxn id="29" idx="6"/>
            <a:endCxn id="109" idx="2"/>
          </p:cNvCxnSpPr>
          <p:nvPr/>
        </p:nvCxnSpPr>
        <p:spPr>
          <a:xfrm flipV="1">
            <a:off x="5570469" y="3947596"/>
            <a:ext cx="806189" cy="820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7" name="Imagem 196">
            <a:extLst>
              <a:ext uri="{FF2B5EF4-FFF2-40B4-BE49-F238E27FC236}">
                <a16:creationId xmlns:a16="http://schemas.microsoft.com/office/drawing/2014/main" id="{59AF7BB9-C6C5-424A-9F78-595E1296E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2033445"/>
            <a:ext cx="348978" cy="488569"/>
          </a:xfrm>
          <a:prstGeom prst="rect">
            <a:avLst/>
          </a:prstGeom>
        </p:spPr>
      </p:pic>
      <p:pic>
        <p:nvPicPr>
          <p:cNvPr id="198" name="Imagem 197">
            <a:extLst>
              <a:ext uri="{FF2B5EF4-FFF2-40B4-BE49-F238E27FC236}">
                <a16:creationId xmlns:a16="http://schemas.microsoft.com/office/drawing/2014/main" id="{BC513F01-BFE4-7140-B4DB-0B0257AB1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149" y="2884522"/>
            <a:ext cx="465304" cy="488569"/>
          </a:xfrm>
          <a:prstGeom prst="rect">
            <a:avLst/>
          </a:prstGeom>
        </p:spPr>
      </p:pic>
      <p:pic>
        <p:nvPicPr>
          <p:cNvPr id="199" name="Imagem 198">
            <a:extLst>
              <a:ext uri="{FF2B5EF4-FFF2-40B4-BE49-F238E27FC236}">
                <a16:creationId xmlns:a16="http://schemas.microsoft.com/office/drawing/2014/main" id="{8D28ED9B-04B1-5542-9AAA-D261AD1B6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945" y="3805501"/>
            <a:ext cx="395508" cy="4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9210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CCD079-CD45-BD48-AE02-4C505D45A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2992" y="-2814"/>
            <a:ext cx="7886700" cy="588932"/>
          </a:xfrm>
        </p:spPr>
        <p:txBody>
          <a:bodyPr/>
          <a:lstStyle/>
          <a:p>
            <a:r>
              <a:rPr lang="pt-BR" dirty="0"/>
              <a:t>Etapa 4 – Rede neural densa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56C194-BF2D-E643-9116-D608B8684120}"/>
              </a:ext>
            </a:extLst>
          </p:cNvPr>
          <p:cNvSpPr/>
          <p:nvPr/>
        </p:nvSpPr>
        <p:spPr>
          <a:xfrm>
            <a:off x="3589754" y="118119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8BE651D-CCB5-2B49-895F-68BA6B04B454}"/>
              </a:ext>
            </a:extLst>
          </p:cNvPr>
          <p:cNvSpPr/>
          <p:nvPr/>
        </p:nvSpPr>
        <p:spPr>
          <a:xfrm>
            <a:off x="3589754" y="1982850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B5046B2-F11C-2341-9BC7-6C5652D4131C}"/>
              </a:ext>
            </a:extLst>
          </p:cNvPr>
          <p:cNvSpPr/>
          <p:nvPr/>
        </p:nvSpPr>
        <p:spPr>
          <a:xfrm>
            <a:off x="3594254" y="27650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047CAB-5A8D-944E-9697-02FA8135B543}"/>
              </a:ext>
            </a:extLst>
          </p:cNvPr>
          <p:cNvSpPr/>
          <p:nvPr/>
        </p:nvSpPr>
        <p:spPr>
          <a:xfrm>
            <a:off x="3576007" y="357062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03ACFC5-C491-2048-AD01-185F251BCCE2}"/>
              </a:ext>
            </a:extLst>
          </p:cNvPr>
          <p:cNvSpPr/>
          <p:nvPr/>
        </p:nvSpPr>
        <p:spPr>
          <a:xfrm>
            <a:off x="3542111" y="43954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17B7EA3B-DA48-3946-869C-836A3B86C1EA}"/>
              </a:ext>
            </a:extLst>
          </p:cNvPr>
          <p:cNvCxnSpPr>
            <a:cxnSpLocks/>
            <a:stCxn id="48" idx="6"/>
            <a:endCxn id="9" idx="2"/>
          </p:cNvCxnSpPr>
          <p:nvPr/>
        </p:nvCxnSpPr>
        <p:spPr>
          <a:xfrm>
            <a:off x="2387357" y="473363"/>
            <a:ext cx="1202397" cy="10662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4029DA47-1C2D-164F-9AE0-BA3088AB1C16}"/>
              </a:ext>
            </a:extLst>
          </p:cNvPr>
          <p:cNvCxnSpPr>
            <a:cxnSpLocks/>
            <a:stCxn id="48" idx="6"/>
            <a:endCxn id="10" idx="2"/>
          </p:cNvCxnSpPr>
          <p:nvPr/>
        </p:nvCxnSpPr>
        <p:spPr>
          <a:xfrm>
            <a:off x="2387357" y="473363"/>
            <a:ext cx="1202397" cy="18678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CC9C052-7D14-E847-B652-748D28D79D9A}"/>
              </a:ext>
            </a:extLst>
          </p:cNvPr>
          <p:cNvCxnSpPr>
            <a:cxnSpLocks/>
            <a:stCxn id="48" idx="6"/>
            <a:endCxn id="11" idx="2"/>
          </p:cNvCxnSpPr>
          <p:nvPr/>
        </p:nvCxnSpPr>
        <p:spPr>
          <a:xfrm>
            <a:off x="2387357" y="473363"/>
            <a:ext cx="1206897" cy="2650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33DE5C84-97F8-E645-9BC2-5FF07E2596A2}"/>
              </a:ext>
            </a:extLst>
          </p:cNvPr>
          <p:cNvCxnSpPr>
            <a:cxnSpLocks/>
            <a:stCxn id="48" idx="6"/>
            <a:endCxn id="12" idx="2"/>
          </p:cNvCxnSpPr>
          <p:nvPr/>
        </p:nvCxnSpPr>
        <p:spPr>
          <a:xfrm>
            <a:off x="2387357" y="473363"/>
            <a:ext cx="1188650" cy="3455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AE8FDC38-58ED-EC4D-9223-9CAD9A6E13D7}"/>
              </a:ext>
            </a:extLst>
          </p:cNvPr>
          <p:cNvCxnSpPr>
            <a:cxnSpLocks/>
            <a:stCxn id="48" idx="6"/>
            <a:endCxn id="13" idx="2"/>
          </p:cNvCxnSpPr>
          <p:nvPr/>
        </p:nvCxnSpPr>
        <p:spPr>
          <a:xfrm>
            <a:off x="2387357" y="473363"/>
            <a:ext cx="1154754" cy="4280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E545DC0E-360A-C84A-9256-AAFE54598E32}"/>
              </a:ext>
            </a:extLst>
          </p:cNvPr>
          <p:cNvCxnSpPr>
            <a:cxnSpLocks/>
            <a:stCxn id="49" idx="6"/>
            <a:endCxn id="9" idx="2"/>
          </p:cNvCxnSpPr>
          <p:nvPr/>
        </p:nvCxnSpPr>
        <p:spPr>
          <a:xfrm>
            <a:off x="2380457" y="1069014"/>
            <a:ext cx="1209297" cy="470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6443D50B-F378-5442-9F60-67E1EC659EA1}"/>
              </a:ext>
            </a:extLst>
          </p:cNvPr>
          <p:cNvCxnSpPr>
            <a:cxnSpLocks/>
            <a:stCxn id="49" idx="6"/>
            <a:endCxn id="10" idx="2"/>
          </p:cNvCxnSpPr>
          <p:nvPr/>
        </p:nvCxnSpPr>
        <p:spPr>
          <a:xfrm>
            <a:off x="2380457" y="1069014"/>
            <a:ext cx="1209297" cy="12722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127187D6-CA7F-2C4E-8516-9D66E7CD2C35}"/>
              </a:ext>
            </a:extLst>
          </p:cNvPr>
          <p:cNvCxnSpPr>
            <a:cxnSpLocks/>
            <a:stCxn id="49" idx="6"/>
            <a:endCxn id="12" idx="2"/>
          </p:cNvCxnSpPr>
          <p:nvPr/>
        </p:nvCxnSpPr>
        <p:spPr>
          <a:xfrm>
            <a:off x="2380457" y="1069014"/>
            <a:ext cx="1195550" cy="2859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C51DF171-3A11-B940-9D48-FCDFB4F38C8B}"/>
              </a:ext>
            </a:extLst>
          </p:cNvPr>
          <p:cNvCxnSpPr>
            <a:cxnSpLocks/>
            <a:stCxn id="49" idx="6"/>
            <a:endCxn id="11" idx="2"/>
          </p:cNvCxnSpPr>
          <p:nvPr/>
        </p:nvCxnSpPr>
        <p:spPr>
          <a:xfrm>
            <a:off x="2380457" y="1069014"/>
            <a:ext cx="1213797" cy="2054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8CA5450C-2C16-6048-9697-F4C086370D40}"/>
              </a:ext>
            </a:extLst>
          </p:cNvPr>
          <p:cNvCxnSpPr>
            <a:cxnSpLocks/>
            <a:stCxn id="49" idx="6"/>
            <a:endCxn id="13" idx="2"/>
          </p:cNvCxnSpPr>
          <p:nvPr/>
        </p:nvCxnSpPr>
        <p:spPr>
          <a:xfrm>
            <a:off x="2380457" y="1069014"/>
            <a:ext cx="1161654" cy="3684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C2E9B704-0B00-9744-8D7D-7C6FAAAA7FBA}"/>
              </a:ext>
            </a:extLst>
          </p:cNvPr>
          <p:cNvSpPr/>
          <p:nvPr/>
        </p:nvSpPr>
        <p:spPr>
          <a:xfrm>
            <a:off x="4865124" y="1181192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A94CFB8-771F-9B4D-B4B9-76B8E322DDE9}"/>
              </a:ext>
            </a:extLst>
          </p:cNvPr>
          <p:cNvSpPr/>
          <p:nvPr/>
        </p:nvSpPr>
        <p:spPr>
          <a:xfrm>
            <a:off x="4871925" y="1975398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B62C886-09DB-9044-BA8A-5257B3EBFEF1}"/>
              </a:ext>
            </a:extLst>
          </p:cNvPr>
          <p:cNvSpPr/>
          <p:nvPr/>
        </p:nvSpPr>
        <p:spPr>
          <a:xfrm>
            <a:off x="4865124" y="27650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0.1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3DA64A5-7F62-684D-805D-80D4202A5C37}"/>
              </a:ext>
            </a:extLst>
          </p:cNvPr>
          <p:cNvSpPr/>
          <p:nvPr/>
        </p:nvSpPr>
        <p:spPr>
          <a:xfrm>
            <a:off x="4867443" y="3615015"/>
            <a:ext cx="716773" cy="71677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0.7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A023AD9-3B19-A043-9998-741F41221969}"/>
              </a:ext>
            </a:extLst>
          </p:cNvPr>
          <p:cNvSpPr/>
          <p:nvPr/>
        </p:nvSpPr>
        <p:spPr>
          <a:xfrm>
            <a:off x="4853696" y="4409394"/>
            <a:ext cx="716773" cy="71677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0.9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A3C8A83-A83C-5841-B3E4-A7E891677A75}"/>
              </a:ext>
            </a:extLst>
          </p:cNvPr>
          <p:cNvSpPr/>
          <p:nvPr/>
        </p:nvSpPr>
        <p:spPr>
          <a:xfrm>
            <a:off x="6416726" y="196903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C78A013-43FD-A142-A695-E2728E1C3C3A}"/>
              </a:ext>
            </a:extLst>
          </p:cNvPr>
          <p:cNvCxnSpPr>
            <a:cxnSpLocks/>
            <a:stCxn id="25" idx="6"/>
            <a:endCxn id="30" idx="2"/>
          </p:cNvCxnSpPr>
          <p:nvPr/>
        </p:nvCxnSpPr>
        <p:spPr>
          <a:xfrm>
            <a:off x="5581897" y="1539579"/>
            <a:ext cx="834829" cy="787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32">
            <a:extLst>
              <a:ext uri="{FF2B5EF4-FFF2-40B4-BE49-F238E27FC236}">
                <a16:creationId xmlns:a16="http://schemas.microsoft.com/office/drawing/2014/main" id="{354A0F00-D784-FA41-B87C-37F3AE8A86AE}"/>
              </a:ext>
            </a:extLst>
          </p:cNvPr>
          <p:cNvCxnSpPr>
            <a:stCxn id="26" idx="6"/>
            <a:endCxn id="30" idx="2"/>
          </p:cNvCxnSpPr>
          <p:nvPr/>
        </p:nvCxnSpPr>
        <p:spPr>
          <a:xfrm flipV="1">
            <a:off x="5588698" y="2327420"/>
            <a:ext cx="828028" cy="6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868364EF-C8CF-A44D-9127-D814EC857985}"/>
              </a:ext>
            </a:extLst>
          </p:cNvPr>
          <p:cNvCxnSpPr>
            <a:stCxn id="27" idx="6"/>
            <a:endCxn id="30" idx="2"/>
          </p:cNvCxnSpPr>
          <p:nvPr/>
        </p:nvCxnSpPr>
        <p:spPr>
          <a:xfrm flipV="1">
            <a:off x="5581897" y="2327420"/>
            <a:ext cx="834829" cy="796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to 34">
            <a:extLst>
              <a:ext uri="{FF2B5EF4-FFF2-40B4-BE49-F238E27FC236}">
                <a16:creationId xmlns:a16="http://schemas.microsoft.com/office/drawing/2014/main" id="{9B94A965-AB30-F045-8B94-F389D83BE923}"/>
              </a:ext>
            </a:extLst>
          </p:cNvPr>
          <p:cNvCxnSpPr>
            <a:stCxn id="28" idx="6"/>
            <a:endCxn id="30" idx="2"/>
          </p:cNvCxnSpPr>
          <p:nvPr/>
        </p:nvCxnSpPr>
        <p:spPr>
          <a:xfrm flipV="1">
            <a:off x="5584216" y="2327420"/>
            <a:ext cx="832510" cy="1645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5D7BF60D-071E-1E47-ACE6-97D48A1C0DCC}"/>
              </a:ext>
            </a:extLst>
          </p:cNvPr>
          <p:cNvCxnSpPr>
            <a:stCxn id="29" idx="6"/>
            <a:endCxn id="30" idx="2"/>
          </p:cNvCxnSpPr>
          <p:nvPr/>
        </p:nvCxnSpPr>
        <p:spPr>
          <a:xfrm flipV="1">
            <a:off x="5570469" y="2327420"/>
            <a:ext cx="846257" cy="2440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AE2AE093-BC57-B045-9897-5F9115A78B6C}"/>
              </a:ext>
            </a:extLst>
          </p:cNvPr>
          <p:cNvCxnSpPr>
            <a:stCxn id="9" idx="6"/>
            <a:endCxn id="25" idx="2"/>
          </p:cNvCxnSpPr>
          <p:nvPr/>
        </p:nvCxnSpPr>
        <p:spPr>
          <a:xfrm flipV="1">
            <a:off x="4306527" y="1539579"/>
            <a:ext cx="55859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9A700C14-35EF-8642-BF7F-0BBDA2B5A671}"/>
              </a:ext>
            </a:extLst>
          </p:cNvPr>
          <p:cNvCxnSpPr>
            <a:stCxn id="9" idx="6"/>
            <a:endCxn id="26" idx="2"/>
          </p:cNvCxnSpPr>
          <p:nvPr/>
        </p:nvCxnSpPr>
        <p:spPr>
          <a:xfrm>
            <a:off x="4306527" y="1539580"/>
            <a:ext cx="565398" cy="794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C3647EBB-0B20-9047-B402-8B204C50B82F}"/>
              </a:ext>
            </a:extLst>
          </p:cNvPr>
          <p:cNvCxnSpPr>
            <a:cxnSpLocks/>
            <a:stCxn id="9" idx="6"/>
            <a:endCxn id="27" idx="2"/>
          </p:cNvCxnSpPr>
          <p:nvPr/>
        </p:nvCxnSpPr>
        <p:spPr>
          <a:xfrm>
            <a:off x="4306527" y="1539580"/>
            <a:ext cx="558597" cy="15838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A1F3F4C9-AC6B-594C-A311-6A5D1D0B4511}"/>
              </a:ext>
            </a:extLst>
          </p:cNvPr>
          <p:cNvCxnSpPr>
            <a:stCxn id="9" idx="6"/>
            <a:endCxn id="28" idx="2"/>
          </p:cNvCxnSpPr>
          <p:nvPr/>
        </p:nvCxnSpPr>
        <p:spPr>
          <a:xfrm>
            <a:off x="4306527" y="1539580"/>
            <a:ext cx="560916" cy="2433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D8802617-9D9D-824D-9DB4-967924ED3D9A}"/>
              </a:ext>
            </a:extLst>
          </p:cNvPr>
          <p:cNvCxnSpPr>
            <a:stCxn id="9" idx="6"/>
            <a:endCxn id="29" idx="2"/>
          </p:cNvCxnSpPr>
          <p:nvPr/>
        </p:nvCxnSpPr>
        <p:spPr>
          <a:xfrm>
            <a:off x="4306527" y="1539580"/>
            <a:ext cx="547169" cy="32282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D9E910B8-3269-6B4E-8F5C-4488F77AE703}"/>
              </a:ext>
            </a:extLst>
          </p:cNvPr>
          <p:cNvCxnSpPr>
            <a:stCxn id="10" idx="6"/>
            <a:endCxn id="25" idx="2"/>
          </p:cNvCxnSpPr>
          <p:nvPr/>
        </p:nvCxnSpPr>
        <p:spPr>
          <a:xfrm flipV="1">
            <a:off x="4306527" y="1539579"/>
            <a:ext cx="558597" cy="80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A2452BE2-E860-8347-91A3-69F9DD292BE8}"/>
              </a:ext>
            </a:extLst>
          </p:cNvPr>
          <p:cNvCxnSpPr>
            <a:stCxn id="10" idx="6"/>
            <a:endCxn id="26" idx="2"/>
          </p:cNvCxnSpPr>
          <p:nvPr/>
        </p:nvCxnSpPr>
        <p:spPr>
          <a:xfrm flipV="1">
            <a:off x="4306527" y="2333785"/>
            <a:ext cx="565398" cy="7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6C83B798-CA8B-3141-897A-4852C0585B8B}"/>
              </a:ext>
            </a:extLst>
          </p:cNvPr>
          <p:cNvCxnSpPr>
            <a:stCxn id="10" idx="6"/>
            <a:endCxn id="27" idx="2"/>
          </p:cNvCxnSpPr>
          <p:nvPr/>
        </p:nvCxnSpPr>
        <p:spPr>
          <a:xfrm>
            <a:off x="4306527" y="2341237"/>
            <a:ext cx="558597" cy="7822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39D7079E-3497-8344-8869-9B92D5F06AA8}"/>
              </a:ext>
            </a:extLst>
          </p:cNvPr>
          <p:cNvCxnSpPr>
            <a:stCxn id="10" idx="6"/>
            <a:endCxn id="28" idx="2"/>
          </p:cNvCxnSpPr>
          <p:nvPr/>
        </p:nvCxnSpPr>
        <p:spPr>
          <a:xfrm>
            <a:off x="4306527" y="2341237"/>
            <a:ext cx="560916" cy="16321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A1D77A70-EAE3-604E-9522-8B980FD8681C}"/>
              </a:ext>
            </a:extLst>
          </p:cNvPr>
          <p:cNvCxnSpPr>
            <a:stCxn id="10" idx="6"/>
            <a:endCxn id="29" idx="2"/>
          </p:cNvCxnSpPr>
          <p:nvPr/>
        </p:nvCxnSpPr>
        <p:spPr>
          <a:xfrm>
            <a:off x="4306527" y="2341237"/>
            <a:ext cx="547169" cy="24265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0B5B49AC-1242-3847-B1F6-D92D058D57D7}"/>
              </a:ext>
            </a:extLst>
          </p:cNvPr>
          <p:cNvSpPr/>
          <p:nvPr/>
        </p:nvSpPr>
        <p:spPr>
          <a:xfrm>
            <a:off x="1827040" y="19320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25EA264-274F-AD4A-82B5-68F3AB9EDDCE}"/>
              </a:ext>
            </a:extLst>
          </p:cNvPr>
          <p:cNvSpPr/>
          <p:nvPr/>
        </p:nvSpPr>
        <p:spPr>
          <a:xfrm>
            <a:off x="1820140" y="78885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B576F69-11F7-F14D-AEDF-C344CA1D2058}"/>
              </a:ext>
            </a:extLst>
          </p:cNvPr>
          <p:cNvSpPr/>
          <p:nvPr/>
        </p:nvSpPr>
        <p:spPr>
          <a:xfrm>
            <a:off x="1837647" y="1411150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A1951BB-BE16-9F41-8EC0-6210F16D4791}"/>
              </a:ext>
            </a:extLst>
          </p:cNvPr>
          <p:cNvSpPr/>
          <p:nvPr/>
        </p:nvSpPr>
        <p:spPr>
          <a:xfrm>
            <a:off x="1818945" y="203344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68C6E0C-AA4D-9446-BB96-110847B3D036}"/>
              </a:ext>
            </a:extLst>
          </p:cNvPr>
          <p:cNvSpPr/>
          <p:nvPr/>
        </p:nvSpPr>
        <p:spPr>
          <a:xfrm>
            <a:off x="1813641" y="2671542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6C7D436D-6D22-F145-A24D-DA05E9F770F9}"/>
              </a:ext>
            </a:extLst>
          </p:cNvPr>
          <p:cNvSpPr/>
          <p:nvPr/>
        </p:nvSpPr>
        <p:spPr>
          <a:xfrm>
            <a:off x="1827039" y="330671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78CF3DF-1927-1D48-BCD9-82E0DBB9831F}"/>
              </a:ext>
            </a:extLst>
          </p:cNvPr>
          <p:cNvSpPr/>
          <p:nvPr/>
        </p:nvSpPr>
        <p:spPr>
          <a:xfrm>
            <a:off x="1813441" y="394355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9ADC359-E5F5-0B4A-8AB6-BCA7F483B63D}"/>
              </a:ext>
            </a:extLst>
          </p:cNvPr>
          <p:cNvSpPr/>
          <p:nvPr/>
        </p:nvSpPr>
        <p:spPr>
          <a:xfrm>
            <a:off x="1844221" y="4535670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CCC8F27-1A7A-6D4E-8EE4-82507E08A6FF}"/>
              </a:ext>
            </a:extLst>
          </p:cNvPr>
          <p:cNvSpPr/>
          <p:nvPr/>
        </p:nvSpPr>
        <p:spPr>
          <a:xfrm>
            <a:off x="1837647" y="512778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7" name="Conector Reto 56">
            <a:extLst>
              <a:ext uri="{FF2B5EF4-FFF2-40B4-BE49-F238E27FC236}">
                <a16:creationId xmlns:a16="http://schemas.microsoft.com/office/drawing/2014/main" id="{7F573C71-B4FB-7945-8CAB-D580189D7D52}"/>
              </a:ext>
            </a:extLst>
          </p:cNvPr>
          <p:cNvCxnSpPr>
            <a:stCxn id="11" idx="6"/>
            <a:endCxn id="25" idx="2"/>
          </p:cNvCxnSpPr>
          <p:nvPr/>
        </p:nvCxnSpPr>
        <p:spPr>
          <a:xfrm flipV="1">
            <a:off x="4311027" y="1539579"/>
            <a:ext cx="554097" cy="15838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to 57">
            <a:extLst>
              <a:ext uri="{FF2B5EF4-FFF2-40B4-BE49-F238E27FC236}">
                <a16:creationId xmlns:a16="http://schemas.microsoft.com/office/drawing/2014/main" id="{136DF65D-6594-784C-A4C1-0AF60954BFD5}"/>
              </a:ext>
            </a:extLst>
          </p:cNvPr>
          <p:cNvCxnSpPr>
            <a:stCxn id="11" idx="6"/>
            <a:endCxn id="26" idx="2"/>
          </p:cNvCxnSpPr>
          <p:nvPr/>
        </p:nvCxnSpPr>
        <p:spPr>
          <a:xfrm flipV="1">
            <a:off x="4311027" y="2333785"/>
            <a:ext cx="560898" cy="789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to 58">
            <a:extLst>
              <a:ext uri="{FF2B5EF4-FFF2-40B4-BE49-F238E27FC236}">
                <a16:creationId xmlns:a16="http://schemas.microsoft.com/office/drawing/2014/main" id="{9651EBA6-2A84-2940-8853-E8F11319FB1F}"/>
              </a:ext>
            </a:extLst>
          </p:cNvPr>
          <p:cNvCxnSpPr>
            <a:stCxn id="11" idx="6"/>
            <a:endCxn id="27" idx="2"/>
          </p:cNvCxnSpPr>
          <p:nvPr/>
        </p:nvCxnSpPr>
        <p:spPr>
          <a:xfrm>
            <a:off x="4311027" y="3123451"/>
            <a:ext cx="5540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to 59">
            <a:extLst>
              <a:ext uri="{FF2B5EF4-FFF2-40B4-BE49-F238E27FC236}">
                <a16:creationId xmlns:a16="http://schemas.microsoft.com/office/drawing/2014/main" id="{8BF94F35-5E4B-7A47-91AE-1BCAFB1CCF48}"/>
              </a:ext>
            </a:extLst>
          </p:cNvPr>
          <p:cNvCxnSpPr>
            <a:stCxn id="11" idx="6"/>
            <a:endCxn id="28" idx="2"/>
          </p:cNvCxnSpPr>
          <p:nvPr/>
        </p:nvCxnSpPr>
        <p:spPr>
          <a:xfrm>
            <a:off x="4311027" y="3123451"/>
            <a:ext cx="556416" cy="8499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to 60">
            <a:extLst>
              <a:ext uri="{FF2B5EF4-FFF2-40B4-BE49-F238E27FC236}">
                <a16:creationId xmlns:a16="http://schemas.microsoft.com/office/drawing/2014/main" id="{E6E74FA5-D4BF-CA4D-9664-9F0DCBA7D1F1}"/>
              </a:ext>
            </a:extLst>
          </p:cNvPr>
          <p:cNvCxnSpPr>
            <a:cxnSpLocks/>
            <a:stCxn id="11" idx="6"/>
            <a:endCxn id="29" idx="2"/>
          </p:cNvCxnSpPr>
          <p:nvPr/>
        </p:nvCxnSpPr>
        <p:spPr>
          <a:xfrm>
            <a:off x="4311027" y="3123451"/>
            <a:ext cx="542669" cy="1644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to 61">
            <a:extLst>
              <a:ext uri="{FF2B5EF4-FFF2-40B4-BE49-F238E27FC236}">
                <a16:creationId xmlns:a16="http://schemas.microsoft.com/office/drawing/2014/main" id="{B56E264E-D2C0-A942-97AF-7D62E469730E}"/>
              </a:ext>
            </a:extLst>
          </p:cNvPr>
          <p:cNvCxnSpPr>
            <a:stCxn id="12" idx="6"/>
            <a:endCxn id="25" idx="2"/>
          </p:cNvCxnSpPr>
          <p:nvPr/>
        </p:nvCxnSpPr>
        <p:spPr>
          <a:xfrm flipV="1">
            <a:off x="4292780" y="1539579"/>
            <a:ext cx="572344" cy="23894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to 62">
            <a:extLst>
              <a:ext uri="{FF2B5EF4-FFF2-40B4-BE49-F238E27FC236}">
                <a16:creationId xmlns:a16="http://schemas.microsoft.com/office/drawing/2014/main" id="{280D66C7-FB8B-AB4B-AD52-CE7E8C301B0B}"/>
              </a:ext>
            </a:extLst>
          </p:cNvPr>
          <p:cNvCxnSpPr>
            <a:cxnSpLocks/>
            <a:stCxn id="12" idx="6"/>
            <a:endCxn id="26" idx="2"/>
          </p:cNvCxnSpPr>
          <p:nvPr/>
        </p:nvCxnSpPr>
        <p:spPr>
          <a:xfrm flipV="1">
            <a:off x="4292780" y="2333785"/>
            <a:ext cx="579145" cy="15952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2821AE2C-C6B2-3D41-A0FA-484DE1502E8D}"/>
              </a:ext>
            </a:extLst>
          </p:cNvPr>
          <p:cNvCxnSpPr>
            <a:cxnSpLocks/>
            <a:stCxn id="12" idx="6"/>
            <a:endCxn id="27" idx="2"/>
          </p:cNvCxnSpPr>
          <p:nvPr/>
        </p:nvCxnSpPr>
        <p:spPr>
          <a:xfrm flipV="1">
            <a:off x="4292780" y="3123451"/>
            <a:ext cx="572344" cy="8055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2B8E4288-4E24-EC44-AAEA-76A08C23C63B}"/>
              </a:ext>
            </a:extLst>
          </p:cNvPr>
          <p:cNvCxnSpPr>
            <a:stCxn id="12" idx="6"/>
            <a:endCxn id="28" idx="2"/>
          </p:cNvCxnSpPr>
          <p:nvPr/>
        </p:nvCxnSpPr>
        <p:spPr>
          <a:xfrm>
            <a:off x="4292780" y="3929010"/>
            <a:ext cx="574663" cy="44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to 65">
            <a:extLst>
              <a:ext uri="{FF2B5EF4-FFF2-40B4-BE49-F238E27FC236}">
                <a16:creationId xmlns:a16="http://schemas.microsoft.com/office/drawing/2014/main" id="{85721E40-C109-334E-ACD7-8B58FE03269B}"/>
              </a:ext>
            </a:extLst>
          </p:cNvPr>
          <p:cNvCxnSpPr>
            <a:stCxn id="12" idx="6"/>
            <a:endCxn id="29" idx="2"/>
          </p:cNvCxnSpPr>
          <p:nvPr/>
        </p:nvCxnSpPr>
        <p:spPr>
          <a:xfrm>
            <a:off x="4292780" y="3929010"/>
            <a:ext cx="560916" cy="8387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to 66">
            <a:extLst>
              <a:ext uri="{FF2B5EF4-FFF2-40B4-BE49-F238E27FC236}">
                <a16:creationId xmlns:a16="http://schemas.microsoft.com/office/drawing/2014/main" id="{6F36CDBC-508F-D34A-BC56-A5BF636C8D54}"/>
              </a:ext>
            </a:extLst>
          </p:cNvPr>
          <p:cNvCxnSpPr>
            <a:stCxn id="13" idx="6"/>
            <a:endCxn id="25" idx="2"/>
          </p:cNvCxnSpPr>
          <p:nvPr/>
        </p:nvCxnSpPr>
        <p:spPr>
          <a:xfrm flipV="1">
            <a:off x="4258884" y="1539579"/>
            <a:ext cx="606240" cy="3214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to 67">
            <a:extLst>
              <a:ext uri="{FF2B5EF4-FFF2-40B4-BE49-F238E27FC236}">
                <a16:creationId xmlns:a16="http://schemas.microsoft.com/office/drawing/2014/main" id="{30540FC2-BB7C-CD4A-95C1-43260651ABCD}"/>
              </a:ext>
            </a:extLst>
          </p:cNvPr>
          <p:cNvCxnSpPr>
            <a:stCxn id="13" idx="6"/>
            <a:endCxn id="26" idx="2"/>
          </p:cNvCxnSpPr>
          <p:nvPr/>
        </p:nvCxnSpPr>
        <p:spPr>
          <a:xfrm flipV="1">
            <a:off x="4258884" y="2333785"/>
            <a:ext cx="613041" cy="2420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to 68">
            <a:extLst>
              <a:ext uri="{FF2B5EF4-FFF2-40B4-BE49-F238E27FC236}">
                <a16:creationId xmlns:a16="http://schemas.microsoft.com/office/drawing/2014/main" id="{3BC2ACBC-AE84-7843-9D57-68212E9C5208}"/>
              </a:ext>
            </a:extLst>
          </p:cNvPr>
          <p:cNvCxnSpPr>
            <a:stCxn id="13" idx="6"/>
            <a:endCxn id="27" idx="2"/>
          </p:cNvCxnSpPr>
          <p:nvPr/>
        </p:nvCxnSpPr>
        <p:spPr>
          <a:xfrm flipV="1">
            <a:off x="4258884" y="3123451"/>
            <a:ext cx="606240" cy="163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to 69">
            <a:extLst>
              <a:ext uri="{FF2B5EF4-FFF2-40B4-BE49-F238E27FC236}">
                <a16:creationId xmlns:a16="http://schemas.microsoft.com/office/drawing/2014/main" id="{3C8EAA1F-C16D-B647-BFD5-E80012DFBC48}"/>
              </a:ext>
            </a:extLst>
          </p:cNvPr>
          <p:cNvCxnSpPr>
            <a:stCxn id="13" idx="6"/>
            <a:endCxn id="28" idx="2"/>
          </p:cNvCxnSpPr>
          <p:nvPr/>
        </p:nvCxnSpPr>
        <p:spPr>
          <a:xfrm flipV="1">
            <a:off x="4258884" y="3973402"/>
            <a:ext cx="608559" cy="7804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to 70">
            <a:extLst>
              <a:ext uri="{FF2B5EF4-FFF2-40B4-BE49-F238E27FC236}">
                <a16:creationId xmlns:a16="http://schemas.microsoft.com/office/drawing/2014/main" id="{D292BD86-93A1-FB4A-8744-2020694359D1}"/>
              </a:ext>
            </a:extLst>
          </p:cNvPr>
          <p:cNvCxnSpPr>
            <a:stCxn id="13" idx="6"/>
            <a:endCxn id="29" idx="2"/>
          </p:cNvCxnSpPr>
          <p:nvPr/>
        </p:nvCxnSpPr>
        <p:spPr>
          <a:xfrm>
            <a:off x="4258884" y="4753851"/>
            <a:ext cx="594812" cy="13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to 71">
            <a:extLst>
              <a:ext uri="{FF2B5EF4-FFF2-40B4-BE49-F238E27FC236}">
                <a16:creationId xmlns:a16="http://schemas.microsoft.com/office/drawing/2014/main" id="{0432EB51-61C2-414D-87D0-F4E2E92050D1}"/>
              </a:ext>
            </a:extLst>
          </p:cNvPr>
          <p:cNvCxnSpPr>
            <a:cxnSpLocks/>
            <a:stCxn id="50" idx="6"/>
            <a:endCxn id="9" idx="2"/>
          </p:cNvCxnSpPr>
          <p:nvPr/>
        </p:nvCxnSpPr>
        <p:spPr>
          <a:xfrm flipV="1">
            <a:off x="2397964" y="1539580"/>
            <a:ext cx="1191790" cy="15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to 72">
            <a:extLst>
              <a:ext uri="{FF2B5EF4-FFF2-40B4-BE49-F238E27FC236}">
                <a16:creationId xmlns:a16="http://schemas.microsoft.com/office/drawing/2014/main" id="{B9BA6B6C-334D-3D4D-9FA5-91D325A3445B}"/>
              </a:ext>
            </a:extLst>
          </p:cNvPr>
          <p:cNvCxnSpPr>
            <a:cxnSpLocks/>
            <a:stCxn id="50" idx="6"/>
            <a:endCxn id="10" idx="2"/>
          </p:cNvCxnSpPr>
          <p:nvPr/>
        </p:nvCxnSpPr>
        <p:spPr>
          <a:xfrm>
            <a:off x="2397964" y="1691309"/>
            <a:ext cx="1191790" cy="6499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to 73">
            <a:extLst>
              <a:ext uri="{FF2B5EF4-FFF2-40B4-BE49-F238E27FC236}">
                <a16:creationId xmlns:a16="http://schemas.microsoft.com/office/drawing/2014/main" id="{C151E1FC-CD8B-254E-BC97-EA3A406423F8}"/>
              </a:ext>
            </a:extLst>
          </p:cNvPr>
          <p:cNvCxnSpPr>
            <a:cxnSpLocks/>
            <a:stCxn id="50" idx="6"/>
            <a:endCxn id="11" idx="2"/>
          </p:cNvCxnSpPr>
          <p:nvPr/>
        </p:nvCxnSpPr>
        <p:spPr>
          <a:xfrm>
            <a:off x="2397964" y="1691309"/>
            <a:ext cx="1196290" cy="1432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to 74">
            <a:extLst>
              <a:ext uri="{FF2B5EF4-FFF2-40B4-BE49-F238E27FC236}">
                <a16:creationId xmlns:a16="http://schemas.microsoft.com/office/drawing/2014/main" id="{25D49A2A-A726-4B4B-85F3-444371DDE983}"/>
              </a:ext>
            </a:extLst>
          </p:cNvPr>
          <p:cNvCxnSpPr>
            <a:cxnSpLocks/>
            <a:stCxn id="50" idx="6"/>
            <a:endCxn id="12" idx="2"/>
          </p:cNvCxnSpPr>
          <p:nvPr/>
        </p:nvCxnSpPr>
        <p:spPr>
          <a:xfrm>
            <a:off x="2397964" y="1691309"/>
            <a:ext cx="1178043" cy="22377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to 75">
            <a:extLst>
              <a:ext uri="{FF2B5EF4-FFF2-40B4-BE49-F238E27FC236}">
                <a16:creationId xmlns:a16="http://schemas.microsoft.com/office/drawing/2014/main" id="{6E6318E8-B570-544A-B62D-D2B5AFCCCD38}"/>
              </a:ext>
            </a:extLst>
          </p:cNvPr>
          <p:cNvCxnSpPr>
            <a:cxnSpLocks/>
            <a:stCxn id="50" idx="6"/>
            <a:endCxn id="13" idx="2"/>
          </p:cNvCxnSpPr>
          <p:nvPr/>
        </p:nvCxnSpPr>
        <p:spPr>
          <a:xfrm>
            <a:off x="2397964" y="1691309"/>
            <a:ext cx="1144147" cy="306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0A19B7C8-A99B-D241-B9D2-33A9F245A879}"/>
              </a:ext>
            </a:extLst>
          </p:cNvPr>
          <p:cNvCxnSpPr>
            <a:cxnSpLocks/>
            <a:stCxn id="51" idx="6"/>
            <a:endCxn id="9" idx="2"/>
          </p:cNvCxnSpPr>
          <p:nvPr/>
        </p:nvCxnSpPr>
        <p:spPr>
          <a:xfrm flipV="1">
            <a:off x="2379262" y="1539580"/>
            <a:ext cx="1210492" cy="774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to 77">
            <a:extLst>
              <a:ext uri="{FF2B5EF4-FFF2-40B4-BE49-F238E27FC236}">
                <a16:creationId xmlns:a16="http://schemas.microsoft.com/office/drawing/2014/main" id="{A7BBA4B9-84E2-7A4F-B99B-4F1EC3CFD539}"/>
              </a:ext>
            </a:extLst>
          </p:cNvPr>
          <p:cNvCxnSpPr>
            <a:cxnSpLocks/>
            <a:stCxn id="51" idx="6"/>
            <a:endCxn id="10" idx="2"/>
          </p:cNvCxnSpPr>
          <p:nvPr/>
        </p:nvCxnSpPr>
        <p:spPr>
          <a:xfrm>
            <a:off x="2379262" y="2313604"/>
            <a:ext cx="1210492" cy="27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to 78">
            <a:extLst>
              <a:ext uri="{FF2B5EF4-FFF2-40B4-BE49-F238E27FC236}">
                <a16:creationId xmlns:a16="http://schemas.microsoft.com/office/drawing/2014/main" id="{B9E8C049-33C0-B247-8114-85C1FCC4DF4C}"/>
              </a:ext>
            </a:extLst>
          </p:cNvPr>
          <p:cNvCxnSpPr>
            <a:cxnSpLocks/>
            <a:stCxn id="51" idx="6"/>
            <a:endCxn id="11" idx="2"/>
          </p:cNvCxnSpPr>
          <p:nvPr/>
        </p:nvCxnSpPr>
        <p:spPr>
          <a:xfrm>
            <a:off x="2379262" y="2313604"/>
            <a:ext cx="1214992" cy="8098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417540B0-4A9F-2F49-B18A-1BB39DE1202E}"/>
              </a:ext>
            </a:extLst>
          </p:cNvPr>
          <p:cNvCxnSpPr>
            <a:cxnSpLocks/>
            <a:stCxn id="51" idx="6"/>
            <a:endCxn id="12" idx="2"/>
          </p:cNvCxnSpPr>
          <p:nvPr/>
        </p:nvCxnSpPr>
        <p:spPr>
          <a:xfrm>
            <a:off x="2379262" y="2313604"/>
            <a:ext cx="1196745" cy="16154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to 80">
            <a:extLst>
              <a:ext uri="{FF2B5EF4-FFF2-40B4-BE49-F238E27FC236}">
                <a16:creationId xmlns:a16="http://schemas.microsoft.com/office/drawing/2014/main" id="{D9CD6E55-FA12-444A-830A-D6CC33EF5856}"/>
              </a:ext>
            </a:extLst>
          </p:cNvPr>
          <p:cNvCxnSpPr>
            <a:cxnSpLocks/>
            <a:stCxn id="51" idx="6"/>
            <a:endCxn id="13" idx="2"/>
          </p:cNvCxnSpPr>
          <p:nvPr/>
        </p:nvCxnSpPr>
        <p:spPr>
          <a:xfrm>
            <a:off x="2379262" y="2313604"/>
            <a:ext cx="1162849" cy="24402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to 81">
            <a:extLst>
              <a:ext uri="{FF2B5EF4-FFF2-40B4-BE49-F238E27FC236}">
                <a16:creationId xmlns:a16="http://schemas.microsoft.com/office/drawing/2014/main" id="{30F68FB1-C663-4E47-8AA5-1B88921DEF17}"/>
              </a:ext>
            </a:extLst>
          </p:cNvPr>
          <p:cNvCxnSpPr>
            <a:cxnSpLocks/>
            <a:stCxn id="52" idx="6"/>
            <a:endCxn id="9" idx="2"/>
          </p:cNvCxnSpPr>
          <p:nvPr/>
        </p:nvCxnSpPr>
        <p:spPr>
          <a:xfrm flipV="1">
            <a:off x="2373958" y="1539580"/>
            <a:ext cx="1215796" cy="1412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43B1E99A-DA11-2547-A219-D62A86CF5715}"/>
              </a:ext>
            </a:extLst>
          </p:cNvPr>
          <p:cNvCxnSpPr>
            <a:cxnSpLocks/>
            <a:stCxn id="52" idx="6"/>
            <a:endCxn id="10" idx="2"/>
          </p:cNvCxnSpPr>
          <p:nvPr/>
        </p:nvCxnSpPr>
        <p:spPr>
          <a:xfrm flipV="1">
            <a:off x="2373958" y="2341237"/>
            <a:ext cx="1215796" cy="6104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to 83">
            <a:extLst>
              <a:ext uri="{FF2B5EF4-FFF2-40B4-BE49-F238E27FC236}">
                <a16:creationId xmlns:a16="http://schemas.microsoft.com/office/drawing/2014/main" id="{3A9A0E4E-9822-FB4A-9B1C-8611AE90E41B}"/>
              </a:ext>
            </a:extLst>
          </p:cNvPr>
          <p:cNvCxnSpPr>
            <a:cxnSpLocks/>
            <a:stCxn id="52" idx="6"/>
            <a:endCxn id="11" idx="2"/>
          </p:cNvCxnSpPr>
          <p:nvPr/>
        </p:nvCxnSpPr>
        <p:spPr>
          <a:xfrm>
            <a:off x="2373958" y="2951701"/>
            <a:ext cx="1220296" cy="171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920BF9F5-EB97-174A-8A30-1FC612B69F3C}"/>
              </a:ext>
            </a:extLst>
          </p:cNvPr>
          <p:cNvCxnSpPr>
            <a:cxnSpLocks/>
            <a:stCxn id="52" idx="6"/>
            <a:endCxn id="12" idx="2"/>
          </p:cNvCxnSpPr>
          <p:nvPr/>
        </p:nvCxnSpPr>
        <p:spPr>
          <a:xfrm>
            <a:off x="2373958" y="2951701"/>
            <a:ext cx="1202049" cy="977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to 85">
            <a:extLst>
              <a:ext uri="{FF2B5EF4-FFF2-40B4-BE49-F238E27FC236}">
                <a16:creationId xmlns:a16="http://schemas.microsoft.com/office/drawing/2014/main" id="{EDB7F6E0-0F44-FD45-9860-A5FB11237C32}"/>
              </a:ext>
            </a:extLst>
          </p:cNvPr>
          <p:cNvCxnSpPr>
            <a:cxnSpLocks/>
            <a:stCxn id="52" idx="6"/>
            <a:endCxn id="13" idx="2"/>
          </p:cNvCxnSpPr>
          <p:nvPr/>
        </p:nvCxnSpPr>
        <p:spPr>
          <a:xfrm>
            <a:off x="2373958" y="2951701"/>
            <a:ext cx="1168153" cy="1802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to 86">
            <a:extLst>
              <a:ext uri="{FF2B5EF4-FFF2-40B4-BE49-F238E27FC236}">
                <a16:creationId xmlns:a16="http://schemas.microsoft.com/office/drawing/2014/main" id="{88A6C3F6-8C97-354A-B920-076ED3CF93AD}"/>
              </a:ext>
            </a:extLst>
          </p:cNvPr>
          <p:cNvCxnSpPr>
            <a:cxnSpLocks/>
            <a:stCxn id="53" idx="6"/>
            <a:endCxn id="9" idx="2"/>
          </p:cNvCxnSpPr>
          <p:nvPr/>
        </p:nvCxnSpPr>
        <p:spPr>
          <a:xfrm flipV="1">
            <a:off x="2387356" y="1539580"/>
            <a:ext cx="1202398" cy="20472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to 87">
            <a:extLst>
              <a:ext uri="{FF2B5EF4-FFF2-40B4-BE49-F238E27FC236}">
                <a16:creationId xmlns:a16="http://schemas.microsoft.com/office/drawing/2014/main" id="{30382F86-DA3E-834D-980B-28A41F44FF41}"/>
              </a:ext>
            </a:extLst>
          </p:cNvPr>
          <p:cNvCxnSpPr>
            <a:cxnSpLocks/>
            <a:stCxn id="53" idx="6"/>
            <a:endCxn id="10" idx="2"/>
          </p:cNvCxnSpPr>
          <p:nvPr/>
        </p:nvCxnSpPr>
        <p:spPr>
          <a:xfrm flipV="1">
            <a:off x="2387356" y="2341237"/>
            <a:ext cx="1202398" cy="1245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>
            <a:extLst>
              <a:ext uri="{FF2B5EF4-FFF2-40B4-BE49-F238E27FC236}">
                <a16:creationId xmlns:a16="http://schemas.microsoft.com/office/drawing/2014/main" id="{119FB1AA-750F-4347-A18A-32C3A908C1BC}"/>
              </a:ext>
            </a:extLst>
          </p:cNvPr>
          <p:cNvCxnSpPr>
            <a:cxnSpLocks/>
            <a:stCxn id="53" idx="6"/>
            <a:endCxn id="11" idx="2"/>
          </p:cNvCxnSpPr>
          <p:nvPr/>
        </p:nvCxnSpPr>
        <p:spPr>
          <a:xfrm flipV="1">
            <a:off x="2387356" y="3123451"/>
            <a:ext cx="1206898" cy="4634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to 89">
            <a:extLst>
              <a:ext uri="{FF2B5EF4-FFF2-40B4-BE49-F238E27FC236}">
                <a16:creationId xmlns:a16="http://schemas.microsoft.com/office/drawing/2014/main" id="{43D42328-690B-D64E-A036-ACB39D48F444}"/>
              </a:ext>
            </a:extLst>
          </p:cNvPr>
          <p:cNvCxnSpPr>
            <a:cxnSpLocks/>
            <a:stCxn id="53" idx="6"/>
            <a:endCxn id="12" idx="2"/>
          </p:cNvCxnSpPr>
          <p:nvPr/>
        </p:nvCxnSpPr>
        <p:spPr>
          <a:xfrm>
            <a:off x="2387356" y="3586873"/>
            <a:ext cx="1188651" cy="342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to 90">
            <a:extLst>
              <a:ext uri="{FF2B5EF4-FFF2-40B4-BE49-F238E27FC236}">
                <a16:creationId xmlns:a16="http://schemas.microsoft.com/office/drawing/2014/main" id="{0DF79973-8C60-734A-875E-13E6615E276D}"/>
              </a:ext>
            </a:extLst>
          </p:cNvPr>
          <p:cNvCxnSpPr>
            <a:cxnSpLocks/>
            <a:stCxn id="53" idx="6"/>
            <a:endCxn id="13" idx="2"/>
          </p:cNvCxnSpPr>
          <p:nvPr/>
        </p:nvCxnSpPr>
        <p:spPr>
          <a:xfrm>
            <a:off x="2387356" y="3586873"/>
            <a:ext cx="1154755" cy="1166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to 91">
            <a:extLst>
              <a:ext uri="{FF2B5EF4-FFF2-40B4-BE49-F238E27FC236}">
                <a16:creationId xmlns:a16="http://schemas.microsoft.com/office/drawing/2014/main" id="{79BF55D3-C354-2246-B91A-38315536E693}"/>
              </a:ext>
            </a:extLst>
          </p:cNvPr>
          <p:cNvCxnSpPr>
            <a:cxnSpLocks/>
            <a:stCxn id="54" idx="6"/>
            <a:endCxn id="9" idx="2"/>
          </p:cNvCxnSpPr>
          <p:nvPr/>
        </p:nvCxnSpPr>
        <p:spPr>
          <a:xfrm flipV="1">
            <a:off x="2373758" y="1539580"/>
            <a:ext cx="1215996" cy="26841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to 92">
            <a:extLst>
              <a:ext uri="{FF2B5EF4-FFF2-40B4-BE49-F238E27FC236}">
                <a16:creationId xmlns:a16="http://schemas.microsoft.com/office/drawing/2014/main" id="{209B9B11-2037-A047-85C8-91E1C0D7F312}"/>
              </a:ext>
            </a:extLst>
          </p:cNvPr>
          <p:cNvCxnSpPr>
            <a:cxnSpLocks/>
            <a:stCxn id="54" idx="6"/>
            <a:endCxn id="10" idx="2"/>
          </p:cNvCxnSpPr>
          <p:nvPr/>
        </p:nvCxnSpPr>
        <p:spPr>
          <a:xfrm flipV="1">
            <a:off x="2373758" y="2341237"/>
            <a:ext cx="1215996" cy="18824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to 93">
            <a:extLst>
              <a:ext uri="{FF2B5EF4-FFF2-40B4-BE49-F238E27FC236}">
                <a16:creationId xmlns:a16="http://schemas.microsoft.com/office/drawing/2014/main" id="{64BA4E50-1A32-364A-AEBA-313CD4F350CD}"/>
              </a:ext>
            </a:extLst>
          </p:cNvPr>
          <p:cNvCxnSpPr>
            <a:cxnSpLocks/>
            <a:stCxn id="54" idx="6"/>
            <a:endCxn id="11" idx="2"/>
          </p:cNvCxnSpPr>
          <p:nvPr/>
        </p:nvCxnSpPr>
        <p:spPr>
          <a:xfrm flipV="1">
            <a:off x="2373758" y="3123451"/>
            <a:ext cx="1220496" cy="11002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to 94">
            <a:extLst>
              <a:ext uri="{FF2B5EF4-FFF2-40B4-BE49-F238E27FC236}">
                <a16:creationId xmlns:a16="http://schemas.microsoft.com/office/drawing/2014/main" id="{FDE7FFF8-1A41-5D48-8135-6CF653FAD964}"/>
              </a:ext>
            </a:extLst>
          </p:cNvPr>
          <p:cNvCxnSpPr>
            <a:cxnSpLocks/>
            <a:stCxn id="54" idx="6"/>
            <a:endCxn id="12" idx="2"/>
          </p:cNvCxnSpPr>
          <p:nvPr/>
        </p:nvCxnSpPr>
        <p:spPr>
          <a:xfrm flipV="1">
            <a:off x="2373758" y="3929010"/>
            <a:ext cx="1202249" cy="2947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to 95">
            <a:extLst>
              <a:ext uri="{FF2B5EF4-FFF2-40B4-BE49-F238E27FC236}">
                <a16:creationId xmlns:a16="http://schemas.microsoft.com/office/drawing/2014/main" id="{9313CB28-D3FA-1F46-8BAA-10E017B1FAD9}"/>
              </a:ext>
            </a:extLst>
          </p:cNvPr>
          <p:cNvCxnSpPr>
            <a:cxnSpLocks/>
            <a:stCxn id="54" idx="6"/>
            <a:endCxn id="13" idx="2"/>
          </p:cNvCxnSpPr>
          <p:nvPr/>
        </p:nvCxnSpPr>
        <p:spPr>
          <a:xfrm>
            <a:off x="2373758" y="4223714"/>
            <a:ext cx="1168353" cy="530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ector Reto 96">
            <a:extLst>
              <a:ext uri="{FF2B5EF4-FFF2-40B4-BE49-F238E27FC236}">
                <a16:creationId xmlns:a16="http://schemas.microsoft.com/office/drawing/2014/main" id="{7694908B-F194-0B44-90B3-ADDDFDF18291}"/>
              </a:ext>
            </a:extLst>
          </p:cNvPr>
          <p:cNvCxnSpPr>
            <a:cxnSpLocks/>
            <a:stCxn id="55" idx="6"/>
            <a:endCxn id="9" idx="2"/>
          </p:cNvCxnSpPr>
          <p:nvPr/>
        </p:nvCxnSpPr>
        <p:spPr>
          <a:xfrm flipV="1">
            <a:off x="2404538" y="1539580"/>
            <a:ext cx="1185216" cy="3276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Reto 97">
            <a:extLst>
              <a:ext uri="{FF2B5EF4-FFF2-40B4-BE49-F238E27FC236}">
                <a16:creationId xmlns:a16="http://schemas.microsoft.com/office/drawing/2014/main" id="{94FAF4CB-7490-764C-9EED-1BE16678ACB2}"/>
              </a:ext>
            </a:extLst>
          </p:cNvPr>
          <p:cNvCxnSpPr>
            <a:cxnSpLocks/>
            <a:stCxn id="55" idx="6"/>
            <a:endCxn id="10" idx="2"/>
          </p:cNvCxnSpPr>
          <p:nvPr/>
        </p:nvCxnSpPr>
        <p:spPr>
          <a:xfrm flipV="1">
            <a:off x="2404538" y="2341237"/>
            <a:ext cx="1185216" cy="2474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B1CD61DD-244E-B04A-A053-9B303C28D7AE}"/>
              </a:ext>
            </a:extLst>
          </p:cNvPr>
          <p:cNvCxnSpPr>
            <a:cxnSpLocks/>
            <a:stCxn id="55" idx="6"/>
            <a:endCxn id="11" idx="2"/>
          </p:cNvCxnSpPr>
          <p:nvPr/>
        </p:nvCxnSpPr>
        <p:spPr>
          <a:xfrm flipV="1">
            <a:off x="2404538" y="3123451"/>
            <a:ext cx="1189716" cy="1692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to 99">
            <a:extLst>
              <a:ext uri="{FF2B5EF4-FFF2-40B4-BE49-F238E27FC236}">
                <a16:creationId xmlns:a16="http://schemas.microsoft.com/office/drawing/2014/main" id="{90F630CF-B8FF-3946-9418-0593E78F22C5}"/>
              </a:ext>
            </a:extLst>
          </p:cNvPr>
          <p:cNvCxnSpPr>
            <a:cxnSpLocks/>
            <a:stCxn id="55" idx="6"/>
            <a:endCxn id="12" idx="2"/>
          </p:cNvCxnSpPr>
          <p:nvPr/>
        </p:nvCxnSpPr>
        <p:spPr>
          <a:xfrm flipV="1">
            <a:off x="2404538" y="3929010"/>
            <a:ext cx="1171469" cy="8868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to 100">
            <a:extLst>
              <a:ext uri="{FF2B5EF4-FFF2-40B4-BE49-F238E27FC236}">
                <a16:creationId xmlns:a16="http://schemas.microsoft.com/office/drawing/2014/main" id="{D49AC47E-E660-1344-AD13-2CCD5ECC882B}"/>
              </a:ext>
            </a:extLst>
          </p:cNvPr>
          <p:cNvCxnSpPr>
            <a:cxnSpLocks/>
            <a:stCxn id="55" idx="6"/>
            <a:endCxn id="13" idx="2"/>
          </p:cNvCxnSpPr>
          <p:nvPr/>
        </p:nvCxnSpPr>
        <p:spPr>
          <a:xfrm flipV="1">
            <a:off x="2404538" y="4753851"/>
            <a:ext cx="1137573" cy="61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to 101">
            <a:extLst>
              <a:ext uri="{FF2B5EF4-FFF2-40B4-BE49-F238E27FC236}">
                <a16:creationId xmlns:a16="http://schemas.microsoft.com/office/drawing/2014/main" id="{75F8F050-DF9E-144F-8DB5-5A816136BB31}"/>
              </a:ext>
            </a:extLst>
          </p:cNvPr>
          <p:cNvCxnSpPr>
            <a:cxnSpLocks/>
            <a:stCxn id="56" idx="6"/>
            <a:endCxn id="9" idx="2"/>
          </p:cNvCxnSpPr>
          <p:nvPr/>
        </p:nvCxnSpPr>
        <p:spPr>
          <a:xfrm flipV="1">
            <a:off x="2397964" y="1539580"/>
            <a:ext cx="1191790" cy="3868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to 102">
            <a:extLst>
              <a:ext uri="{FF2B5EF4-FFF2-40B4-BE49-F238E27FC236}">
                <a16:creationId xmlns:a16="http://schemas.microsoft.com/office/drawing/2014/main" id="{AC6801F9-A81E-FA47-BD81-77C4702F9D19}"/>
              </a:ext>
            </a:extLst>
          </p:cNvPr>
          <p:cNvCxnSpPr>
            <a:cxnSpLocks/>
            <a:stCxn id="56" idx="6"/>
            <a:endCxn id="10" idx="2"/>
          </p:cNvCxnSpPr>
          <p:nvPr/>
        </p:nvCxnSpPr>
        <p:spPr>
          <a:xfrm flipV="1">
            <a:off x="2397964" y="2341237"/>
            <a:ext cx="1191790" cy="30667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to 103">
            <a:extLst>
              <a:ext uri="{FF2B5EF4-FFF2-40B4-BE49-F238E27FC236}">
                <a16:creationId xmlns:a16="http://schemas.microsoft.com/office/drawing/2014/main" id="{0BAD27DE-64B7-BE4B-8DDF-90764FA51505}"/>
              </a:ext>
            </a:extLst>
          </p:cNvPr>
          <p:cNvCxnSpPr>
            <a:cxnSpLocks/>
            <a:stCxn id="56" idx="6"/>
            <a:endCxn id="11" idx="2"/>
          </p:cNvCxnSpPr>
          <p:nvPr/>
        </p:nvCxnSpPr>
        <p:spPr>
          <a:xfrm flipV="1">
            <a:off x="2397964" y="3123451"/>
            <a:ext cx="1196290" cy="2284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to 104">
            <a:extLst>
              <a:ext uri="{FF2B5EF4-FFF2-40B4-BE49-F238E27FC236}">
                <a16:creationId xmlns:a16="http://schemas.microsoft.com/office/drawing/2014/main" id="{5AE99C24-BE6D-7046-8F46-12F8C5D7ADF0}"/>
              </a:ext>
            </a:extLst>
          </p:cNvPr>
          <p:cNvCxnSpPr>
            <a:cxnSpLocks/>
            <a:stCxn id="56" idx="6"/>
            <a:endCxn id="12" idx="2"/>
          </p:cNvCxnSpPr>
          <p:nvPr/>
        </p:nvCxnSpPr>
        <p:spPr>
          <a:xfrm flipV="1">
            <a:off x="2397964" y="3929010"/>
            <a:ext cx="1178043" cy="1478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to 105">
            <a:extLst>
              <a:ext uri="{FF2B5EF4-FFF2-40B4-BE49-F238E27FC236}">
                <a16:creationId xmlns:a16="http://schemas.microsoft.com/office/drawing/2014/main" id="{BF21F480-872C-E245-A646-8514A20EFF1E}"/>
              </a:ext>
            </a:extLst>
          </p:cNvPr>
          <p:cNvCxnSpPr>
            <a:cxnSpLocks/>
            <a:stCxn id="56" idx="6"/>
            <a:endCxn id="13" idx="2"/>
          </p:cNvCxnSpPr>
          <p:nvPr/>
        </p:nvCxnSpPr>
        <p:spPr>
          <a:xfrm flipV="1">
            <a:off x="2397964" y="4753851"/>
            <a:ext cx="1144147" cy="654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E3EF4DDF-500C-DF42-9C7C-104384A5B411}"/>
              </a:ext>
            </a:extLst>
          </p:cNvPr>
          <p:cNvSpPr/>
          <p:nvPr/>
        </p:nvSpPr>
        <p:spPr>
          <a:xfrm>
            <a:off x="6425477" y="2782303"/>
            <a:ext cx="716773" cy="71677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C1C2C55E-65F2-F848-88B5-35AB5D5DBCA6}"/>
              </a:ext>
            </a:extLst>
          </p:cNvPr>
          <p:cNvSpPr/>
          <p:nvPr/>
        </p:nvSpPr>
        <p:spPr>
          <a:xfrm>
            <a:off x="6376658" y="3589209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5" name="Conector Reto 114">
            <a:extLst>
              <a:ext uri="{FF2B5EF4-FFF2-40B4-BE49-F238E27FC236}">
                <a16:creationId xmlns:a16="http://schemas.microsoft.com/office/drawing/2014/main" id="{7075275F-7FBC-8741-805B-EACAF7A3F427}"/>
              </a:ext>
            </a:extLst>
          </p:cNvPr>
          <p:cNvCxnSpPr>
            <a:stCxn id="25" idx="6"/>
            <a:endCxn id="108" idx="2"/>
          </p:cNvCxnSpPr>
          <p:nvPr/>
        </p:nvCxnSpPr>
        <p:spPr>
          <a:xfrm>
            <a:off x="5581897" y="1539579"/>
            <a:ext cx="843580" cy="16011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to 116">
            <a:extLst>
              <a:ext uri="{FF2B5EF4-FFF2-40B4-BE49-F238E27FC236}">
                <a16:creationId xmlns:a16="http://schemas.microsoft.com/office/drawing/2014/main" id="{D1F1CF82-5D35-EA41-AE2E-95EA87733C5E}"/>
              </a:ext>
            </a:extLst>
          </p:cNvPr>
          <p:cNvCxnSpPr>
            <a:cxnSpLocks/>
            <a:stCxn id="25" idx="6"/>
            <a:endCxn id="109" idx="2"/>
          </p:cNvCxnSpPr>
          <p:nvPr/>
        </p:nvCxnSpPr>
        <p:spPr>
          <a:xfrm>
            <a:off x="5581897" y="1539579"/>
            <a:ext cx="794761" cy="24080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ector Reto 118">
            <a:extLst>
              <a:ext uri="{FF2B5EF4-FFF2-40B4-BE49-F238E27FC236}">
                <a16:creationId xmlns:a16="http://schemas.microsoft.com/office/drawing/2014/main" id="{5B17C360-AC8B-B843-B752-CE5CD9940E18}"/>
              </a:ext>
            </a:extLst>
          </p:cNvPr>
          <p:cNvCxnSpPr>
            <a:stCxn id="26" idx="6"/>
            <a:endCxn id="108" idx="2"/>
          </p:cNvCxnSpPr>
          <p:nvPr/>
        </p:nvCxnSpPr>
        <p:spPr>
          <a:xfrm>
            <a:off x="5588698" y="2333785"/>
            <a:ext cx="836779" cy="8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ector Reto 120">
            <a:extLst>
              <a:ext uri="{FF2B5EF4-FFF2-40B4-BE49-F238E27FC236}">
                <a16:creationId xmlns:a16="http://schemas.microsoft.com/office/drawing/2014/main" id="{055C7D52-8711-9A4E-AE5E-07556447C209}"/>
              </a:ext>
            </a:extLst>
          </p:cNvPr>
          <p:cNvCxnSpPr>
            <a:cxnSpLocks/>
            <a:stCxn id="26" idx="6"/>
            <a:endCxn id="109" idx="2"/>
          </p:cNvCxnSpPr>
          <p:nvPr/>
        </p:nvCxnSpPr>
        <p:spPr>
          <a:xfrm>
            <a:off x="5588698" y="2333785"/>
            <a:ext cx="787960" cy="1613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to 122">
            <a:extLst>
              <a:ext uri="{FF2B5EF4-FFF2-40B4-BE49-F238E27FC236}">
                <a16:creationId xmlns:a16="http://schemas.microsoft.com/office/drawing/2014/main" id="{6ACA9F2D-A9B2-8E43-8476-2C332FC3FB91}"/>
              </a:ext>
            </a:extLst>
          </p:cNvPr>
          <p:cNvCxnSpPr>
            <a:stCxn id="27" idx="6"/>
            <a:endCxn id="108" idx="2"/>
          </p:cNvCxnSpPr>
          <p:nvPr/>
        </p:nvCxnSpPr>
        <p:spPr>
          <a:xfrm>
            <a:off x="5581897" y="3123451"/>
            <a:ext cx="843580" cy="172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ector Reto 124">
            <a:extLst>
              <a:ext uri="{FF2B5EF4-FFF2-40B4-BE49-F238E27FC236}">
                <a16:creationId xmlns:a16="http://schemas.microsoft.com/office/drawing/2014/main" id="{67675242-5283-1940-A423-201935E30560}"/>
              </a:ext>
            </a:extLst>
          </p:cNvPr>
          <p:cNvCxnSpPr>
            <a:cxnSpLocks/>
            <a:stCxn id="27" idx="6"/>
            <a:endCxn id="109" idx="2"/>
          </p:cNvCxnSpPr>
          <p:nvPr/>
        </p:nvCxnSpPr>
        <p:spPr>
          <a:xfrm>
            <a:off x="5581897" y="3123451"/>
            <a:ext cx="794761" cy="8241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to 126">
            <a:extLst>
              <a:ext uri="{FF2B5EF4-FFF2-40B4-BE49-F238E27FC236}">
                <a16:creationId xmlns:a16="http://schemas.microsoft.com/office/drawing/2014/main" id="{4C71656C-054F-484F-8B18-50BDC251E66B}"/>
              </a:ext>
            </a:extLst>
          </p:cNvPr>
          <p:cNvCxnSpPr>
            <a:stCxn id="28" idx="6"/>
            <a:endCxn id="108" idx="2"/>
          </p:cNvCxnSpPr>
          <p:nvPr/>
        </p:nvCxnSpPr>
        <p:spPr>
          <a:xfrm flipV="1">
            <a:off x="5584216" y="3140690"/>
            <a:ext cx="841261" cy="832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to 128">
            <a:extLst>
              <a:ext uri="{FF2B5EF4-FFF2-40B4-BE49-F238E27FC236}">
                <a16:creationId xmlns:a16="http://schemas.microsoft.com/office/drawing/2014/main" id="{751F498C-2600-3C4A-B359-F2B716AA293C}"/>
              </a:ext>
            </a:extLst>
          </p:cNvPr>
          <p:cNvCxnSpPr>
            <a:stCxn id="28" idx="6"/>
            <a:endCxn id="109" idx="2"/>
          </p:cNvCxnSpPr>
          <p:nvPr/>
        </p:nvCxnSpPr>
        <p:spPr>
          <a:xfrm flipV="1">
            <a:off x="5584216" y="3947596"/>
            <a:ext cx="792442" cy="258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Reto 130">
            <a:extLst>
              <a:ext uri="{FF2B5EF4-FFF2-40B4-BE49-F238E27FC236}">
                <a16:creationId xmlns:a16="http://schemas.microsoft.com/office/drawing/2014/main" id="{BE5DCA18-79AC-374B-BE18-CCE7AAE7DFCE}"/>
              </a:ext>
            </a:extLst>
          </p:cNvPr>
          <p:cNvCxnSpPr>
            <a:cxnSpLocks/>
            <a:stCxn id="29" idx="6"/>
            <a:endCxn id="108" idx="2"/>
          </p:cNvCxnSpPr>
          <p:nvPr/>
        </p:nvCxnSpPr>
        <p:spPr>
          <a:xfrm flipV="1">
            <a:off x="5570469" y="3140690"/>
            <a:ext cx="855008" cy="1627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ector Reto 132">
            <a:extLst>
              <a:ext uri="{FF2B5EF4-FFF2-40B4-BE49-F238E27FC236}">
                <a16:creationId xmlns:a16="http://schemas.microsoft.com/office/drawing/2014/main" id="{78E933FA-48A6-F343-B86E-12AF0034103D}"/>
              </a:ext>
            </a:extLst>
          </p:cNvPr>
          <p:cNvCxnSpPr>
            <a:stCxn id="29" idx="6"/>
            <a:endCxn id="109" idx="2"/>
          </p:cNvCxnSpPr>
          <p:nvPr/>
        </p:nvCxnSpPr>
        <p:spPr>
          <a:xfrm flipV="1">
            <a:off x="5570469" y="3947596"/>
            <a:ext cx="806189" cy="820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7" name="Imagem 196">
            <a:extLst>
              <a:ext uri="{FF2B5EF4-FFF2-40B4-BE49-F238E27FC236}">
                <a16:creationId xmlns:a16="http://schemas.microsoft.com/office/drawing/2014/main" id="{59AF7BB9-C6C5-424A-9F78-595E1296E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2033445"/>
            <a:ext cx="348978" cy="488569"/>
          </a:xfrm>
          <a:prstGeom prst="rect">
            <a:avLst/>
          </a:prstGeom>
        </p:spPr>
      </p:pic>
      <p:pic>
        <p:nvPicPr>
          <p:cNvPr id="198" name="Imagem 197">
            <a:extLst>
              <a:ext uri="{FF2B5EF4-FFF2-40B4-BE49-F238E27FC236}">
                <a16:creationId xmlns:a16="http://schemas.microsoft.com/office/drawing/2014/main" id="{BC513F01-BFE4-7140-B4DB-0B0257AB1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149" y="2884522"/>
            <a:ext cx="465304" cy="488569"/>
          </a:xfrm>
          <a:prstGeom prst="rect">
            <a:avLst/>
          </a:prstGeom>
        </p:spPr>
      </p:pic>
      <p:pic>
        <p:nvPicPr>
          <p:cNvPr id="199" name="Imagem 198">
            <a:extLst>
              <a:ext uri="{FF2B5EF4-FFF2-40B4-BE49-F238E27FC236}">
                <a16:creationId xmlns:a16="http://schemas.microsoft.com/office/drawing/2014/main" id="{8D28ED9B-04B1-5542-9AAA-D261AD1B6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945" y="3805501"/>
            <a:ext cx="395508" cy="4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6637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CCD079-CD45-BD48-AE02-4C505D45A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2992" y="-2814"/>
            <a:ext cx="7886700" cy="588932"/>
          </a:xfrm>
        </p:spPr>
        <p:txBody>
          <a:bodyPr/>
          <a:lstStyle/>
          <a:p>
            <a:r>
              <a:rPr lang="pt-BR" dirty="0"/>
              <a:t>Etapa 4 – Rede neural densa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56C194-BF2D-E643-9116-D608B8684120}"/>
              </a:ext>
            </a:extLst>
          </p:cNvPr>
          <p:cNvSpPr/>
          <p:nvPr/>
        </p:nvSpPr>
        <p:spPr>
          <a:xfrm>
            <a:off x="3589754" y="118119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8BE651D-CCB5-2B49-895F-68BA6B04B454}"/>
              </a:ext>
            </a:extLst>
          </p:cNvPr>
          <p:cNvSpPr/>
          <p:nvPr/>
        </p:nvSpPr>
        <p:spPr>
          <a:xfrm>
            <a:off x="3589754" y="1982850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B5046B2-F11C-2341-9BC7-6C5652D4131C}"/>
              </a:ext>
            </a:extLst>
          </p:cNvPr>
          <p:cNvSpPr/>
          <p:nvPr/>
        </p:nvSpPr>
        <p:spPr>
          <a:xfrm>
            <a:off x="3594254" y="27650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047CAB-5A8D-944E-9697-02FA8135B543}"/>
              </a:ext>
            </a:extLst>
          </p:cNvPr>
          <p:cNvSpPr/>
          <p:nvPr/>
        </p:nvSpPr>
        <p:spPr>
          <a:xfrm>
            <a:off x="3576007" y="357062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03ACFC5-C491-2048-AD01-185F251BCCE2}"/>
              </a:ext>
            </a:extLst>
          </p:cNvPr>
          <p:cNvSpPr/>
          <p:nvPr/>
        </p:nvSpPr>
        <p:spPr>
          <a:xfrm>
            <a:off x="3542111" y="43954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17B7EA3B-DA48-3946-869C-836A3B86C1EA}"/>
              </a:ext>
            </a:extLst>
          </p:cNvPr>
          <p:cNvCxnSpPr>
            <a:cxnSpLocks/>
            <a:stCxn id="48" idx="6"/>
            <a:endCxn id="9" idx="2"/>
          </p:cNvCxnSpPr>
          <p:nvPr/>
        </p:nvCxnSpPr>
        <p:spPr>
          <a:xfrm>
            <a:off x="2387357" y="473363"/>
            <a:ext cx="1202397" cy="10662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4029DA47-1C2D-164F-9AE0-BA3088AB1C16}"/>
              </a:ext>
            </a:extLst>
          </p:cNvPr>
          <p:cNvCxnSpPr>
            <a:cxnSpLocks/>
            <a:stCxn id="48" idx="6"/>
            <a:endCxn id="10" idx="2"/>
          </p:cNvCxnSpPr>
          <p:nvPr/>
        </p:nvCxnSpPr>
        <p:spPr>
          <a:xfrm>
            <a:off x="2387357" y="473363"/>
            <a:ext cx="1202397" cy="18678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CC9C052-7D14-E847-B652-748D28D79D9A}"/>
              </a:ext>
            </a:extLst>
          </p:cNvPr>
          <p:cNvCxnSpPr>
            <a:cxnSpLocks/>
            <a:stCxn id="48" idx="6"/>
            <a:endCxn id="11" idx="2"/>
          </p:cNvCxnSpPr>
          <p:nvPr/>
        </p:nvCxnSpPr>
        <p:spPr>
          <a:xfrm>
            <a:off x="2387357" y="473363"/>
            <a:ext cx="1206897" cy="2650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33DE5C84-97F8-E645-9BC2-5FF07E2596A2}"/>
              </a:ext>
            </a:extLst>
          </p:cNvPr>
          <p:cNvCxnSpPr>
            <a:cxnSpLocks/>
            <a:stCxn id="48" idx="6"/>
            <a:endCxn id="12" idx="2"/>
          </p:cNvCxnSpPr>
          <p:nvPr/>
        </p:nvCxnSpPr>
        <p:spPr>
          <a:xfrm>
            <a:off x="2387357" y="473363"/>
            <a:ext cx="1188650" cy="3455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AE8FDC38-58ED-EC4D-9223-9CAD9A6E13D7}"/>
              </a:ext>
            </a:extLst>
          </p:cNvPr>
          <p:cNvCxnSpPr>
            <a:cxnSpLocks/>
            <a:stCxn id="48" idx="6"/>
            <a:endCxn id="13" idx="2"/>
          </p:cNvCxnSpPr>
          <p:nvPr/>
        </p:nvCxnSpPr>
        <p:spPr>
          <a:xfrm>
            <a:off x="2387357" y="473363"/>
            <a:ext cx="1154754" cy="4280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E545DC0E-360A-C84A-9256-AAFE54598E32}"/>
              </a:ext>
            </a:extLst>
          </p:cNvPr>
          <p:cNvCxnSpPr>
            <a:cxnSpLocks/>
            <a:stCxn id="49" idx="6"/>
            <a:endCxn id="9" idx="2"/>
          </p:cNvCxnSpPr>
          <p:nvPr/>
        </p:nvCxnSpPr>
        <p:spPr>
          <a:xfrm>
            <a:off x="2380457" y="1069014"/>
            <a:ext cx="1209297" cy="470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6443D50B-F378-5442-9F60-67E1EC659EA1}"/>
              </a:ext>
            </a:extLst>
          </p:cNvPr>
          <p:cNvCxnSpPr>
            <a:cxnSpLocks/>
            <a:stCxn id="49" idx="6"/>
            <a:endCxn id="10" idx="2"/>
          </p:cNvCxnSpPr>
          <p:nvPr/>
        </p:nvCxnSpPr>
        <p:spPr>
          <a:xfrm>
            <a:off x="2380457" y="1069014"/>
            <a:ext cx="1209297" cy="12722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127187D6-CA7F-2C4E-8516-9D66E7CD2C35}"/>
              </a:ext>
            </a:extLst>
          </p:cNvPr>
          <p:cNvCxnSpPr>
            <a:cxnSpLocks/>
            <a:stCxn id="49" idx="6"/>
            <a:endCxn id="12" idx="2"/>
          </p:cNvCxnSpPr>
          <p:nvPr/>
        </p:nvCxnSpPr>
        <p:spPr>
          <a:xfrm>
            <a:off x="2380457" y="1069014"/>
            <a:ext cx="1195550" cy="2859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C51DF171-3A11-B940-9D48-FCDFB4F38C8B}"/>
              </a:ext>
            </a:extLst>
          </p:cNvPr>
          <p:cNvCxnSpPr>
            <a:cxnSpLocks/>
            <a:stCxn id="49" idx="6"/>
            <a:endCxn id="11" idx="2"/>
          </p:cNvCxnSpPr>
          <p:nvPr/>
        </p:nvCxnSpPr>
        <p:spPr>
          <a:xfrm>
            <a:off x="2380457" y="1069014"/>
            <a:ext cx="1213797" cy="2054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8CA5450C-2C16-6048-9697-F4C086370D40}"/>
              </a:ext>
            </a:extLst>
          </p:cNvPr>
          <p:cNvCxnSpPr>
            <a:cxnSpLocks/>
            <a:stCxn id="49" idx="6"/>
            <a:endCxn id="13" idx="2"/>
          </p:cNvCxnSpPr>
          <p:nvPr/>
        </p:nvCxnSpPr>
        <p:spPr>
          <a:xfrm>
            <a:off x="2380457" y="1069014"/>
            <a:ext cx="1161654" cy="3684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C2E9B704-0B00-9744-8D7D-7C6FAAAA7FBA}"/>
              </a:ext>
            </a:extLst>
          </p:cNvPr>
          <p:cNvSpPr/>
          <p:nvPr/>
        </p:nvSpPr>
        <p:spPr>
          <a:xfrm>
            <a:off x="4865124" y="1181192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A94CFB8-771F-9B4D-B4B9-76B8E322DDE9}"/>
              </a:ext>
            </a:extLst>
          </p:cNvPr>
          <p:cNvSpPr/>
          <p:nvPr/>
        </p:nvSpPr>
        <p:spPr>
          <a:xfrm>
            <a:off x="4871925" y="1975398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B62C886-09DB-9044-BA8A-5257B3EBFEF1}"/>
              </a:ext>
            </a:extLst>
          </p:cNvPr>
          <p:cNvSpPr/>
          <p:nvPr/>
        </p:nvSpPr>
        <p:spPr>
          <a:xfrm>
            <a:off x="4865124" y="2765064"/>
            <a:ext cx="716773" cy="71677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0.9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3DA64A5-7F62-684D-805D-80D4202A5C37}"/>
              </a:ext>
            </a:extLst>
          </p:cNvPr>
          <p:cNvSpPr/>
          <p:nvPr/>
        </p:nvSpPr>
        <p:spPr>
          <a:xfrm>
            <a:off x="4867443" y="3615015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A023AD9-3B19-A043-9998-741F41221969}"/>
              </a:ext>
            </a:extLst>
          </p:cNvPr>
          <p:cNvSpPr/>
          <p:nvPr/>
        </p:nvSpPr>
        <p:spPr>
          <a:xfrm>
            <a:off x="4853696" y="440939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0.3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A3C8A83-A83C-5841-B3E4-A7E891677A75}"/>
              </a:ext>
            </a:extLst>
          </p:cNvPr>
          <p:cNvSpPr/>
          <p:nvPr/>
        </p:nvSpPr>
        <p:spPr>
          <a:xfrm>
            <a:off x="6416726" y="196903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C78A013-43FD-A142-A695-E2728E1C3C3A}"/>
              </a:ext>
            </a:extLst>
          </p:cNvPr>
          <p:cNvCxnSpPr>
            <a:cxnSpLocks/>
            <a:stCxn id="25" idx="6"/>
            <a:endCxn id="30" idx="2"/>
          </p:cNvCxnSpPr>
          <p:nvPr/>
        </p:nvCxnSpPr>
        <p:spPr>
          <a:xfrm>
            <a:off x="5581897" y="1539579"/>
            <a:ext cx="834829" cy="787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32">
            <a:extLst>
              <a:ext uri="{FF2B5EF4-FFF2-40B4-BE49-F238E27FC236}">
                <a16:creationId xmlns:a16="http://schemas.microsoft.com/office/drawing/2014/main" id="{354A0F00-D784-FA41-B87C-37F3AE8A86AE}"/>
              </a:ext>
            </a:extLst>
          </p:cNvPr>
          <p:cNvCxnSpPr>
            <a:stCxn id="26" idx="6"/>
            <a:endCxn id="30" idx="2"/>
          </p:cNvCxnSpPr>
          <p:nvPr/>
        </p:nvCxnSpPr>
        <p:spPr>
          <a:xfrm flipV="1">
            <a:off x="5588698" y="2327420"/>
            <a:ext cx="828028" cy="6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868364EF-C8CF-A44D-9127-D814EC857985}"/>
              </a:ext>
            </a:extLst>
          </p:cNvPr>
          <p:cNvCxnSpPr>
            <a:stCxn id="27" idx="6"/>
            <a:endCxn id="30" idx="2"/>
          </p:cNvCxnSpPr>
          <p:nvPr/>
        </p:nvCxnSpPr>
        <p:spPr>
          <a:xfrm flipV="1">
            <a:off x="5581897" y="2327420"/>
            <a:ext cx="834829" cy="796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to 34">
            <a:extLst>
              <a:ext uri="{FF2B5EF4-FFF2-40B4-BE49-F238E27FC236}">
                <a16:creationId xmlns:a16="http://schemas.microsoft.com/office/drawing/2014/main" id="{9B94A965-AB30-F045-8B94-F389D83BE923}"/>
              </a:ext>
            </a:extLst>
          </p:cNvPr>
          <p:cNvCxnSpPr>
            <a:stCxn id="28" idx="6"/>
            <a:endCxn id="30" idx="2"/>
          </p:cNvCxnSpPr>
          <p:nvPr/>
        </p:nvCxnSpPr>
        <p:spPr>
          <a:xfrm flipV="1">
            <a:off x="5584216" y="2327420"/>
            <a:ext cx="832510" cy="1645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5D7BF60D-071E-1E47-ACE6-97D48A1C0DCC}"/>
              </a:ext>
            </a:extLst>
          </p:cNvPr>
          <p:cNvCxnSpPr>
            <a:stCxn id="29" idx="6"/>
            <a:endCxn id="30" idx="2"/>
          </p:cNvCxnSpPr>
          <p:nvPr/>
        </p:nvCxnSpPr>
        <p:spPr>
          <a:xfrm flipV="1">
            <a:off x="5570469" y="2327420"/>
            <a:ext cx="846257" cy="2440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AE2AE093-BC57-B045-9897-5F9115A78B6C}"/>
              </a:ext>
            </a:extLst>
          </p:cNvPr>
          <p:cNvCxnSpPr>
            <a:stCxn id="9" idx="6"/>
            <a:endCxn id="25" idx="2"/>
          </p:cNvCxnSpPr>
          <p:nvPr/>
        </p:nvCxnSpPr>
        <p:spPr>
          <a:xfrm flipV="1">
            <a:off x="4306527" y="1539579"/>
            <a:ext cx="55859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9A700C14-35EF-8642-BF7F-0BBDA2B5A671}"/>
              </a:ext>
            </a:extLst>
          </p:cNvPr>
          <p:cNvCxnSpPr>
            <a:stCxn id="9" idx="6"/>
            <a:endCxn id="26" idx="2"/>
          </p:cNvCxnSpPr>
          <p:nvPr/>
        </p:nvCxnSpPr>
        <p:spPr>
          <a:xfrm>
            <a:off x="4306527" y="1539580"/>
            <a:ext cx="565398" cy="794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C3647EBB-0B20-9047-B402-8B204C50B82F}"/>
              </a:ext>
            </a:extLst>
          </p:cNvPr>
          <p:cNvCxnSpPr>
            <a:cxnSpLocks/>
            <a:stCxn id="9" idx="6"/>
            <a:endCxn id="27" idx="2"/>
          </p:cNvCxnSpPr>
          <p:nvPr/>
        </p:nvCxnSpPr>
        <p:spPr>
          <a:xfrm>
            <a:off x="4306527" y="1539580"/>
            <a:ext cx="558597" cy="15838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A1F3F4C9-AC6B-594C-A311-6A5D1D0B4511}"/>
              </a:ext>
            </a:extLst>
          </p:cNvPr>
          <p:cNvCxnSpPr>
            <a:stCxn id="9" idx="6"/>
            <a:endCxn id="28" idx="2"/>
          </p:cNvCxnSpPr>
          <p:nvPr/>
        </p:nvCxnSpPr>
        <p:spPr>
          <a:xfrm>
            <a:off x="4306527" y="1539580"/>
            <a:ext cx="560916" cy="2433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D8802617-9D9D-824D-9DB4-967924ED3D9A}"/>
              </a:ext>
            </a:extLst>
          </p:cNvPr>
          <p:cNvCxnSpPr>
            <a:stCxn id="9" idx="6"/>
            <a:endCxn id="29" idx="2"/>
          </p:cNvCxnSpPr>
          <p:nvPr/>
        </p:nvCxnSpPr>
        <p:spPr>
          <a:xfrm>
            <a:off x="4306527" y="1539580"/>
            <a:ext cx="547169" cy="32282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D9E910B8-3269-6B4E-8F5C-4488F77AE703}"/>
              </a:ext>
            </a:extLst>
          </p:cNvPr>
          <p:cNvCxnSpPr>
            <a:stCxn id="10" idx="6"/>
            <a:endCxn id="25" idx="2"/>
          </p:cNvCxnSpPr>
          <p:nvPr/>
        </p:nvCxnSpPr>
        <p:spPr>
          <a:xfrm flipV="1">
            <a:off x="4306527" y="1539579"/>
            <a:ext cx="558597" cy="80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A2452BE2-E860-8347-91A3-69F9DD292BE8}"/>
              </a:ext>
            </a:extLst>
          </p:cNvPr>
          <p:cNvCxnSpPr>
            <a:stCxn id="10" idx="6"/>
            <a:endCxn id="26" idx="2"/>
          </p:cNvCxnSpPr>
          <p:nvPr/>
        </p:nvCxnSpPr>
        <p:spPr>
          <a:xfrm flipV="1">
            <a:off x="4306527" y="2333785"/>
            <a:ext cx="565398" cy="7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6C83B798-CA8B-3141-897A-4852C0585B8B}"/>
              </a:ext>
            </a:extLst>
          </p:cNvPr>
          <p:cNvCxnSpPr>
            <a:stCxn id="10" idx="6"/>
            <a:endCxn id="27" idx="2"/>
          </p:cNvCxnSpPr>
          <p:nvPr/>
        </p:nvCxnSpPr>
        <p:spPr>
          <a:xfrm>
            <a:off x="4306527" y="2341237"/>
            <a:ext cx="558597" cy="7822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39D7079E-3497-8344-8869-9B92D5F06AA8}"/>
              </a:ext>
            </a:extLst>
          </p:cNvPr>
          <p:cNvCxnSpPr>
            <a:stCxn id="10" idx="6"/>
            <a:endCxn id="28" idx="2"/>
          </p:cNvCxnSpPr>
          <p:nvPr/>
        </p:nvCxnSpPr>
        <p:spPr>
          <a:xfrm>
            <a:off x="4306527" y="2341237"/>
            <a:ext cx="560916" cy="16321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A1D77A70-EAE3-604E-9522-8B980FD8681C}"/>
              </a:ext>
            </a:extLst>
          </p:cNvPr>
          <p:cNvCxnSpPr>
            <a:stCxn id="10" idx="6"/>
            <a:endCxn id="29" idx="2"/>
          </p:cNvCxnSpPr>
          <p:nvPr/>
        </p:nvCxnSpPr>
        <p:spPr>
          <a:xfrm>
            <a:off x="4306527" y="2341237"/>
            <a:ext cx="547169" cy="24265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0B5B49AC-1242-3847-B1F6-D92D058D57D7}"/>
              </a:ext>
            </a:extLst>
          </p:cNvPr>
          <p:cNvSpPr/>
          <p:nvPr/>
        </p:nvSpPr>
        <p:spPr>
          <a:xfrm>
            <a:off x="1827040" y="19320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25EA264-274F-AD4A-82B5-68F3AB9EDDCE}"/>
              </a:ext>
            </a:extLst>
          </p:cNvPr>
          <p:cNvSpPr/>
          <p:nvPr/>
        </p:nvSpPr>
        <p:spPr>
          <a:xfrm>
            <a:off x="1820140" y="78885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B576F69-11F7-F14D-AEDF-C344CA1D2058}"/>
              </a:ext>
            </a:extLst>
          </p:cNvPr>
          <p:cNvSpPr/>
          <p:nvPr/>
        </p:nvSpPr>
        <p:spPr>
          <a:xfrm>
            <a:off x="1837647" y="1411150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A1951BB-BE16-9F41-8EC0-6210F16D4791}"/>
              </a:ext>
            </a:extLst>
          </p:cNvPr>
          <p:cNvSpPr/>
          <p:nvPr/>
        </p:nvSpPr>
        <p:spPr>
          <a:xfrm>
            <a:off x="1818945" y="203344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68C6E0C-AA4D-9446-BB96-110847B3D036}"/>
              </a:ext>
            </a:extLst>
          </p:cNvPr>
          <p:cNvSpPr/>
          <p:nvPr/>
        </p:nvSpPr>
        <p:spPr>
          <a:xfrm>
            <a:off x="1813641" y="2671542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6C7D436D-6D22-F145-A24D-DA05E9F770F9}"/>
              </a:ext>
            </a:extLst>
          </p:cNvPr>
          <p:cNvSpPr/>
          <p:nvPr/>
        </p:nvSpPr>
        <p:spPr>
          <a:xfrm>
            <a:off x="1827039" y="330671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78CF3DF-1927-1D48-BCD9-82E0DBB9831F}"/>
              </a:ext>
            </a:extLst>
          </p:cNvPr>
          <p:cNvSpPr/>
          <p:nvPr/>
        </p:nvSpPr>
        <p:spPr>
          <a:xfrm>
            <a:off x="1813441" y="394355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9ADC359-E5F5-0B4A-8AB6-BCA7F483B63D}"/>
              </a:ext>
            </a:extLst>
          </p:cNvPr>
          <p:cNvSpPr/>
          <p:nvPr/>
        </p:nvSpPr>
        <p:spPr>
          <a:xfrm>
            <a:off x="1844221" y="4535670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CCC8F27-1A7A-6D4E-8EE4-82507E08A6FF}"/>
              </a:ext>
            </a:extLst>
          </p:cNvPr>
          <p:cNvSpPr/>
          <p:nvPr/>
        </p:nvSpPr>
        <p:spPr>
          <a:xfrm>
            <a:off x="1837647" y="512778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7" name="Conector Reto 56">
            <a:extLst>
              <a:ext uri="{FF2B5EF4-FFF2-40B4-BE49-F238E27FC236}">
                <a16:creationId xmlns:a16="http://schemas.microsoft.com/office/drawing/2014/main" id="{7F573C71-B4FB-7945-8CAB-D580189D7D52}"/>
              </a:ext>
            </a:extLst>
          </p:cNvPr>
          <p:cNvCxnSpPr>
            <a:stCxn id="11" idx="6"/>
            <a:endCxn id="25" idx="2"/>
          </p:cNvCxnSpPr>
          <p:nvPr/>
        </p:nvCxnSpPr>
        <p:spPr>
          <a:xfrm flipV="1">
            <a:off x="4311027" y="1539579"/>
            <a:ext cx="554097" cy="15838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to 57">
            <a:extLst>
              <a:ext uri="{FF2B5EF4-FFF2-40B4-BE49-F238E27FC236}">
                <a16:creationId xmlns:a16="http://schemas.microsoft.com/office/drawing/2014/main" id="{136DF65D-6594-784C-A4C1-0AF60954BFD5}"/>
              </a:ext>
            </a:extLst>
          </p:cNvPr>
          <p:cNvCxnSpPr>
            <a:stCxn id="11" idx="6"/>
            <a:endCxn id="26" idx="2"/>
          </p:cNvCxnSpPr>
          <p:nvPr/>
        </p:nvCxnSpPr>
        <p:spPr>
          <a:xfrm flipV="1">
            <a:off x="4311027" y="2333785"/>
            <a:ext cx="560898" cy="789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to 58">
            <a:extLst>
              <a:ext uri="{FF2B5EF4-FFF2-40B4-BE49-F238E27FC236}">
                <a16:creationId xmlns:a16="http://schemas.microsoft.com/office/drawing/2014/main" id="{9651EBA6-2A84-2940-8853-E8F11319FB1F}"/>
              </a:ext>
            </a:extLst>
          </p:cNvPr>
          <p:cNvCxnSpPr>
            <a:stCxn id="11" idx="6"/>
            <a:endCxn id="27" idx="2"/>
          </p:cNvCxnSpPr>
          <p:nvPr/>
        </p:nvCxnSpPr>
        <p:spPr>
          <a:xfrm>
            <a:off x="4311027" y="3123451"/>
            <a:ext cx="5540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to 59">
            <a:extLst>
              <a:ext uri="{FF2B5EF4-FFF2-40B4-BE49-F238E27FC236}">
                <a16:creationId xmlns:a16="http://schemas.microsoft.com/office/drawing/2014/main" id="{8BF94F35-5E4B-7A47-91AE-1BCAFB1CCF48}"/>
              </a:ext>
            </a:extLst>
          </p:cNvPr>
          <p:cNvCxnSpPr>
            <a:stCxn id="11" idx="6"/>
            <a:endCxn id="28" idx="2"/>
          </p:cNvCxnSpPr>
          <p:nvPr/>
        </p:nvCxnSpPr>
        <p:spPr>
          <a:xfrm>
            <a:off x="4311027" y="3123451"/>
            <a:ext cx="556416" cy="8499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to 60">
            <a:extLst>
              <a:ext uri="{FF2B5EF4-FFF2-40B4-BE49-F238E27FC236}">
                <a16:creationId xmlns:a16="http://schemas.microsoft.com/office/drawing/2014/main" id="{E6E74FA5-D4BF-CA4D-9664-9F0DCBA7D1F1}"/>
              </a:ext>
            </a:extLst>
          </p:cNvPr>
          <p:cNvCxnSpPr>
            <a:cxnSpLocks/>
            <a:stCxn id="11" idx="6"/>
            <a:endCxn id="29" idx="2"/>
          </p:cNvCxnSpPr>
          <p:nvPr/>
        </p:nvCxnSpPr>
        <p:spPr>
          <a:xfrm>
            <a:off x="4311027" y="3123451"/>
            <a:ext cx="542669" cy="1644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to 61">
            <a:extLst>
              <a:ext uri="{FF2B5EF4-FFF2-40B4-BE49-F238E27FC236}">
                <a16:creationId xmlns:a16="http://schemas.microsoft.com/office/drawing/2014/main" id="{B56E264E-D2C0-A942-97AF-7D62E469730E}"/>
              </a:ext>
            </a:extLst>
          </p:cNvPr>
          <p:cNvCxnSpPr>
            <a:stCxn id="12" idx="6"/>
            <a:endCxn id="25" idx="2"/>
          </p:cNvCxnSpPr>
          <p:nvPr/>
        </p:nvCxnSpPr>
        <p:spPr>
          <a:xfrm flipV="1">
            <a:off x="4292780" y="1539579"/>
            <a:ext cx="572344" cy="23894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to 62">
            <a:extLst>
              <a:ext uri="{FF2B5EF4-FFF2-40B4-BE49-F238E27FC236}">
                <a16:creationId xmlns:a16="http://schemas.microsoft.com/office/drawing/2014/main" id="{280D66C7-FB8B-AB4B-AD52-CE7E8C301B0B}"/>
              </a:ext>
            </a:extLst>
          </p:cNvPr>
          <p:cNvCxnSpPr>
            <a:cxnSpLocks/>
            <a:stCxn id="12" idx="6"/>
            <a:endCxn id="26" idx="2"/>
          </p:cNvCxnSpPr>
          <p:nvPr/>
        </p:nvCxnSpPr>
        <p:spPr>
          <a:xfrm flipV="1">
            <a:off x="4292780" y="2333785"/>
            <a:ext cx="579145" cy="15952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2821AE2C-C6B2-3D41-A0FA-484DE1502E8D}"/>
              </a:ext>
            </a:extLst>
          </p:cNvPr>
          <p:cNvCxnSpPr>
            <a:cxnSpLocks/>
            <a:stCxn id="12" idx="6"/>
            <a:endCxn id="27" idx="2"/>
          </p:cNvCxnSpPr>
          <p:nvPr/>
        </p:nvCxnSpPr>
        <p:spPr>
          <a:xfrm flipV="1">
            <a:off x="4292780" y="3123451"/>
            <a:ext cx="572344" cy="8055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2B8E4288-4E24-EC44-AAEA-76A08C23C63B}"/>
              </a:ext>
            </a:extLst>
          </p:cNvPr>
          <p:cNvCxnSpPr>
            <a:stCxn id="12" idx="6"/>
            <a:endCxn id="28" idx="2"/>
          </p:cNvCxnSpPr>
          <p:nvPr/>
        </p:nvCxnSpPr>
        <p:spPr>
          <a:xfrm>
            <a:off x="4292780" y="3929010"/>
            <a:ext cx="574663" cy="44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to 65">
            <a:extLst>
              <a:ext uri="{FF2B5EF4-FFF2-40B4-BE49-F238E27FC236}">
                <a16:creationId xmlns:a16="http://schemas.microsoft.com/office/drawing/2014/main" id="{85721E40-C109-334E-ACD7-8B58FE03269B}"/>
              </a:ext>
            </a:extLst>
          </p:cNvPr>
          <p:cNvCxnSpPr>
            <a:stCxn id="12" idx="6"/>
            <a:endCxn id="29" idx="2"/>
          </p:cNvCxnSpPr>
          <p:nvPr/>
        </p:nvCxnSpPr>
        <p:spPr>
          <a:xfrm>
            <a:off x="4292780" y="3929010"/>
            <a:ext cx="560916" cy="8387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to 66">
            <a:extLst>
              <a:ext uri="{FF2B5EF4-FFF2-40B4-BE49-F238E27FC236}">
                <a16:creationId xmlns:a16="http://schemas.microsoft.com/office/drawing/2014/main" id="{6F36CDBC-508F-D34A-BC56-A5BF636C8D54}"/>
              </a:ext>
            </a:extLst>
          </p:cNvPr>
          <p:cNvCxnSpPr>
            <a:stCxn id="13" idx="6"/>
            <a:endCxn id="25" idx="2"/>
          </p:cNvCxnSpPr>
          <p:nvPr/>
        </p:nvCxnSpPr>
        <p:spPr>
          <a:xfrm flipV="1">
            <a:off x="4258884" y="1539579"/>
            <a:ext cx="606240" cy="3214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to 67">
            <a:extLst>
              <a:ext uri="{FF2B5EF4-FFF2-40B4-BE49-F238E27FC236}">
                <a16:creationId xmlns:a16="http://schemas.microsoft.com/office/drawing/2014/main" id="{30540FC2-BB7C-CD4A-95C1-43260651ABCD}"/>
              </a:ext>
            </a:extLst>
          </p:cNvPr>
          <p:cNvCxnSpPr>
            <a:stCxn id="13" idx="6"/>
            <a:endCxn id="26" idx="2"/>
          </p:cNvCxnSpPr>
          <p:nvPr/>
        </p:nvCxnSpPr>
        <p:spPr>
          <a:xfrm flipV="1">
            <a:off x="4258884" y="2333785"/>
            <a:ext cx="613041" cy="2420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to 68">
            <a:extLst>
              <a:ext uri="{FF2B5EF4-FFF2-40B4-BE49-F238E27FC236}">
                <a16:creationId xmlns:a16="http://schemas.microsoft.com/office/drawing/2014/main" id="{3BC2ACBC-AE84-7843-9D57-68212E9C5208}"/>
              </a:ext>
            </a:extLst>
          </p:cNvPr>
          <p:cNvCxnSpPr>
            <a:stCxn id="13" idx="6"/>
            <a:endCxn id="27" idx="2"/>
          </p:cNvCxnSpPr>
          <p:nvPr/>
        </p:nvCxnSpPr>
        <p:spPr>
          <a:xfrm flipV="1">
            <a:off x="4258884" y="3123451"/>
            <a:ext cx="606240" cy="163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to 69">
            <a:extLst>
              <a:ext uri="{FF2B5EF4-FFF2-40B4-BE49-F238E27FC236}">
                <a16:creationId xmlns:a16="http://schemas.microsoft.com/office/drawing/2014/main" id="{3C8EAA1F-C16D-B647-BFD5-E80012DFBC48}"/>
              </a:ext>
            </a:extLst>
          </p:cNvPr>
          <p:cNvCxnSpPr>
            <a:stCxn id="13" idx="6"/>
            <a:endCxn id="28" idx="2"/>
          </p:cNvCxnSpPr>
          <p:nvPr/>
        </p:nvCxnSpPr>
        <p:spPr>
          <a:xfrm flipV="1">
            <a:off x="4258884" y="3973402"/>
            <a:ext cx="608559" cy="7804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to 70">
            <a:extLst>
              <a:ext uri="{FF2B5EF4-FFF2-40B4-BE49-F238E27FC236}">
                <a16:creationId xmlns:a16="http://schemas.microsoft.com/office/drawing/2014/main" id="{D292BD86-93A1-FB4A-8744-2020694359D1}"/>
              </a:ext>
            </a:extLst>
          </p:cNvPr>
          <p:cNvCxnSpPr>
            <a:stCxn id="13" idx="6"/>
            <a:endCxn id="29" idx="2"/>
          </p:cNvCxnSpPr>
          <p:nvPr/>
        </p:nvCxnSpPr>
        <p:spPr>
          <a:xfrm>
            <a:off x="4258884" y="4753851"/>
            <a:ext cx="594812" cy="13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to 71">
            <a:extLst>
              <a:ext uri="{FF2B5EF4-FFF2-40B4-BE49-F238E27FC236}">
                <a16:creationId xmlns:a16="http://schemas.microsoft.com/office/drawing/2014/main" id="{0432EB51-61C2-414D-87D0-F4E2E92050D1}"/>
              </a:ext>
            </a:extLst>
          </p:cNvPr>
          <p:cNvCxnSpPr>
            <a:cxnSpLocks/>
            <a:stCxn id="50" idx="6"/>
            <a:endCxn id="9" idx="2"/>
          </p:cNvCxnSpPr>
          <p:nvPr/>
        </p:nvCxnSpPr>
        <p:spPr>
          <a:xfrm flipV="1">
            <a:off x="2397964" y="1539580"/>
            <a:ext cx="1191790" cy="15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to 72">
            <a:extLst>
              <a:ext uri="{FF2B5EF4-FFF2-40B4-BE49-F238E27FC236}">
                <a16:creationId xmlns:a16="http://schemas.microsoft.com/office/drawing/2014/main" id="{B9BA6B6C-334D-3D4D-9FA5-91D325A3445B}"/>
              </a:ext>
            </a:extLst>
          </p:cNvPr>
          <p:cNvCxnSpPr>
            <a:cxnSpLocks/>
            <a:stCxn id="50" idx="6"/>
            <a:endCxn id="10" idx="2"/>
          </p:cNvCxnSpPr>
          <p:nvPr/>
        </p:nvCxnSpPr>
        <p:spPr>
          <a:xfrm>
            <a:off x="2397964" y="1691309"/>
            <a:ext cx="1191790" cy="6499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to 73">
            <a:extLst>
              <a:ext uri="{FF2B5EF4-FFF2-40B4-BE49-F238E27FC236}">
                <a16:creationId xmlns:a16="http://schemas.microsoft.com/office/drawing/2014/main" id="{C151E1FC-CD8B-254E-BC97-EA3A406423F8}"/>
              </a:ext>
            </a:extLst>
          </p:cNvPr>
          <p:cNvCxnSpPr>
            <a:cxnSpLocks/>
            <a:stCxn id="50" idx="6"/>
            <a:endCxn id="11" idx="2"/>
          </p:cNvCxnSpPr>
          <p:nvPr/>
        </p:nvCxnSpPr>
        <p:spPr>
          <a:xfrm>
            <a:off x="2397964" y="1691309"/>
            <a:ext cx="1196290" cy="1432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to 74">
            <a:extLst>
              <a:ext uri="{FF2B5EF4-FFF2-40B4-BE49-F238E27FC236}">
                <a16:creationId xmlns:a16="http://schemas.microsoft.com/office/drawing/2014/main" id="{25D49A2A-A726-4B4B-85F3-444371DDE983}"/>
              </a:ext>
            </a:extLst>
          </p:cNvPr>
          <p:cNvCxnSpPr>
            <a:cxnSpLocks/>
            <a:stCxn id="50" idx="6"/>
            <a:endCxn id="12" idx="2"/>
          </p:cNvCxnSpPr>
          <p:nvPr/>
        </p:nvCxnSpPr>
        <p:spPr>
          <a:xfrm>
            <a:off x="2397964" y="1691309"/>
            <a:ext cx="1178043" cy="22377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to 75">
            <a:extLst>
              <a:ext uri="{FF2B5EF4-FFF2-40B4-BE49-F238E27FC236}">
                <a16:creationId xmlns:a16="http://schemas.microsoft.com/office/drawing/2014/main" id="{6E6318E8-B570-544A-B62D-D2B5AFCCCD38}"/>
              </a:ext>
            </a:extLst>
          </p:cNvPr>
          <p:cNvCxnSpPr>
            <a:cxnSpLocks/>
            <a:stCxn id="50" idx="6"/>
            <a:endCxn id="13" idx="2"/>
          </p:cNvCxnSpPr>
          <p:nvPr/>
        </p:nvCxnSpPr>
        <p:spPr>
          <a:xfrm>
            <a:off x="2397964" y="1691309"/>
            <a:ext cx="1144147" cy="306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0A19B7C8-A99B-D241-B9D2-33A9F245A879}"/>
              </a:ext>
            </a:extLst>
          </p:cNvPr>
          <p:cNvCxnSpPr>
            <a:cxnSpLocks/>
            <a:stCxn id="51" idx="6"/>
            <a:endCxn id="9" idx="2"/>
          </p:cNvCxnSpPr>
          <p:nvPr/>
        </p:nvCxnSpPr>
        <p:spPr>
          <a:xfrm flipV="1">
            <a:off x="2379262" y="1539580"/>
            <a:ext cx="1210492" cy="774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to 77">
            <a:extLst>
              <a:ext uri="{FF2B5EF4-FFF2-40B4-BE49-F238E27FC236}">
                <a16:creationId xmlns:a16="http://schemas.microsoft.com/office/drawing/2014/main" id="{A7BBA4B9-84E2-7A4F-B99B-4F1EC3CFD539}"/>
              </a:ext>
            </a:extLst>
          </p:cNvPr>
          <p:cNvCxnSpPr>
            <a:cxnSpLocks/>
            <a:stCxn id="51" idx="6"/>
            <a:endCxn id="10" idx="2"/>
          </p:cNvCxnSpPr>
          <p:nvPr/>
        </p:nvCxnSpPr>
        <p:spPr>
          <a:xfrm>
            <a:off x="2379262" y="2313604"/>
            <a:ext cx="1210492" cy="27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to 78">
            <a:extLst>
              <a:ext uri="{FF2B5EF4-FFF2-40B4-BE49-F238E27FC236}">
                <a16:creationId xmlns:a16="http://schemas.microsoft.com/office/drawing/2014/main" id="{B9E8C049-33C0-B247-8114-85C1FCC4DF4C}"/>
              </a:ext>
            </a:extLst>
          </p:cNvPr>
          <p:cNvCxnSpPr>
            <a:cxnSpLocks/>
            <a:stCxn id="51" idx="6"/>
            <a:endCxn id="11" idx="2"/>
          </p:cNvCxnSpPr>
          <p:nvPr/>
        </p:nvCxnSpPr>
        <p:spPr>
          <a:xfrm>
            <a:off x="2379262" y="2313604"/>
            <a:ext cx="1214992" cy="8098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417540B0-4A9F-2F49-B18A-1BB39DE1202E}"/>
              </a:ext>
            </a:extLst>
          </p:cNvPr>
          <p:cNvCxnSpPr>
            <a:cxnSpLocks/>
            <a:stCxn id="51" idx="6"/>
            <a:endCxn id="12" idx="2"/>
          </p:cNvCxnSpPr>
          <p:nvPr/>
        </p:nvCxnSpPr>
        <p:spPr>
          <a:xfrm>
            <a:off x="2379262" y="2313604"/>
            <a:ext cx="1196745" cy="16154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to 80">
            <a:extLst>
              <a:ext uri="{FF2B5EF4-FFF2-40B4-BE49-F238E27FC236}">
                <a16:creationId xmlns:a16="http://schemas.microsoft.com/office/drawing/2014/main" id="{D9CD6E55-FA12-444A-830A-D6CC33EF5856}"/>
              </a:ext>
            </a:extLst>
          </p:cNvPr>
          <p:cNvCxnSpPr>
            <a:cxnSpLocks/>
            <a:stCxn id="51" idx="6"/>
            <a:endCxn id="13" idx="2"/>
          </p:cNvCxnSpPr>
          <p:nvPr/>
        </p:nvCxnSpPr>
        <p:spPr>
          <a:xfrm>
            <a:off x="2379262" y="2313604"/>
            <a:ext cx="1162849" cy="24402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to 81">
            <a:extLst>
              <a:ext uri="{FF2B5EF4-FFF2-40B4-BE49-F238E27FC236}">
                <a16:creationId xmlns:a16="http://schemas.microsoft.com/office/drawing/2014/main" id="{30F68FB1-C663-4E47-8AA5-1B88921DEF17}"/>
              </a:ext>
            </a:extLst>
          </p:cNvPr>
          <p:cNvCxnSpPr>
            <a:cxnSpLocks/>
            <a:stCxn id="52" idx="6"/>
            <a:endCxn id="9" idx="2"/>
          </p:cNvCxnSpPr>
          <p:nvPr/>
        </p:nvCxnSpPr>
        <p:spPr>
          <a:xfrm flipV="1">
            <a:off x="2373958" y="1539580"/>
            <a:ext cx="1215796" cy="1412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43B1E99A-DA11-2547-A219-D62A86CF5715}"/>
              </a:ext>
            </a:extLst>
          </p:cNvPr>
          <p:cNvCxnSpPr>
            <a:cxnSpLocks/>
            <a:stCxn id="52" idx="6"/>
            <a:endCxn id="10" idx="2"/>
          </p:cNvCxnSpPr>
          <p:nvPr/>
        </p:nvCxnSpPr>
        <p:spPr>
          <a:xfrm flipV="1">
            <a:off x="2373958" y="2341237"/>
            <a:ext cx="1215796" cy="6104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to 83">
            <a:extLst>
              <a:ext uri="{FF2B5EF4-FFF2-40B4-BE49-F238E27FC236}">
                <a16:creationId xmlns:a16="http://schemas.microsoft.com/office/drawing/2014/main" id="{3A9A0E4E-9822-FB4A-9B1C-8611AE90E41B}"/>
              </a:ext>
            </a:extLst>
          </p:cNvPr>
          <p:cNvCxnSpPr>
            <a:cxnSpLocks/>
            <a:stCxn id="52" idx="6"/>
            <a:endCxn id="11" idx="2"/>
          </p:cNvCxnSpPr>
          <p:nvPr/>
        </p:nvCxnSpPr>
        <p:spPr>
          <a:xfrm>
            <a:off x="2373958" y="2951701"/>
            <a:ext cx="1220296" cy="171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920BF9F5-EB97-174A-8A30-1FC612B69F3C}"/>
              </a:ext>
            </a:extLst>
          </p:cNvPr>
          <p:cNvCxnSpPr>
            <a:cxnSpLocks/>
            <a:stCxn id="52" idx="6"/>
            <a:endCxn id="12" idx="2"/>
          </p:cNvCxnSpPr>
          <p:nvPr/>
        </p:nvCxnSpPr>
        <p:spPr>
          <a:xfrm>
            <a:off x="2373958" y="2951701"/>
            <a:ext cx="1202049" cy="977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to 85">
            <a:extLst>
              <a:ext uri="{FF2B5EF4-FFF2-40B4-BE49-F238E27FC236}">
                <a16:creationId xmlns:a16="http://schemas.microsoft.com/office/drawing/2014/main" id="{EDB7F6E0-0F44-FD45-9860-A5FB11237C32}"/>
              </a:ext>
            </a:extLst>
          </p:cNvPr>
          <p:cNvCxnSpPr>
            <a:cxnSpLocks/>
            <a:stCxn id="52" idx="6"/>
            <a:endCxn id="13" idx="2"/>
          </p:cNvCxnSpPr>
          <p:nvPr/>
        </p:nvCxnSpPr>
        <p:spPr>
          <a:xfrm>
            <a:off x="2373958" y="2951701"/>
            <a:ext cx="1168153" cy="1802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to 86">
            <a:extLst>
              <a:ext uri="{FF2B5EF4-FFF2-40B4-BE49-F238E27FC236}">
                <a16:creationId xmlns:a16="http://schemas.microsoft.com/office/drawing/2014/main" id="{88A6C3F6-8C97-354A-B920-076ED3CF93AD}"/>
              </a:ext>
            </a:extLst>
          </p:cNvPr>
          <p:cNvCxnSpPr>
            <a:cxnSpLocks/>
            <a:stCxn id="53" idx="6"/>
            <a:endCxn id="9" idx="2"/>
          </p:cNvCxnSpPr>
          <p:nvPr/>
        </p:nvCxnSpPr>
        <p:spPr>
          <a:xfrm flipV="1">
            <a:off x="2387356" y="1539580"/>
            <a:ext cx="1202398" cy="20472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to 87">
            <a:extLst>
              <a:ext uri="{FF2B5EF4-FFF2-40B4-BE49-F238E27FC236}">
                <a16:creationId xmlns:a16="http://schemas.microsoft.com/office/drawing/2014/main" id="{30382F86-DA3E-834D-980B-28A41F44FF41}"/>
              </a:ext>
            </a:extLst>
          </p:cNvPr>
          <p:cNvCxnSpPr>
            <a:cxnSpLocks/>
            <a:stCxn id="53" idx="6"/>
            <a:endCxn id="10" idx="2"/>
          </p:cNvCxnSpPr>
          <p:nvPr/>
        </p:nvCxnSpPr>
        <p:spPr>
          <a:xfrm flipV="1">
            <a:off x="2387356" y="2341237"/>
            <a:ext cx="1202398" cy="1245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>
            <a:extLst>
              <a:ext uri="{FF2B5EF4-FFF2-40B4-BE49-F238E27FC236}">
                <a16:creationId xmlns:a16="http://schemas.microsoft.com/office/drawing/2014/main" id="{119FB1AA-750F-4347-A18A-32C3A908C1BC}"/>
              </a:ext>
            </a:extLst>
          </p:cNvPr>
          <p:cNvCxnSpPr>
            <a:cxnSpLocks/>
            <a:stCxn id="53" idx="6"/>
            <a:endCxn id="11" idx="2"/>
          </p:cNvCxnSpPr>
          <p:nvPr/>
        </p:nvCxnSpPr>
        <p:spPr>
          <a:xfrm flipV="1">
            <a:off x="2387356" y="3123451"/>
            <a:ext cx="1206898" cy="4634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to 89">
            <a:extLst>
              <a:ext uri="{FF2B5EF4-FFF2-40B4-BE49-F238E27FC236}">
                <a16:creationId xmlns:a16="http://schemas.microsoft.com/office/drawing/2014/main" id="{43D42328-690B-D64E-A036-ACB39D48F444}"/>
              </a:ext>
            </a:extLst>
          </p:cNvPr>
          <p:cNvCxnSpPr>
            <a:cxnSpLocks/>
            <a:stCxn id="53" idx="6"/>
            <a:endCxn id="12" idx="2"/>
          </p:cNvCxnSpPr>
          <p:nvPr/>
        </p:nvCxnSpPr>
        <p:spPr>
          <a:xfrm>
            <a:off x="2387356" y="3586873"/>
            <a:ext cx="1188651" cy="342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to 90">
            <a:extLst>
              <a:ext uri="{FF2B5EF4-FFF2-40B4-BE49-F238E27FC236}">
                <a16:creationId xmlns:a16="http://schemas.microsoft.com/office/drawing/2014/main" id="{0DF79973-8C60-734A-875E-13E6615E276D}"/>
              </a:ext>
            </a:extLst>
          </p:cNvPr>
          <p:cNvCxnSpPr>
            <a:cxnSpLocks/>
            <a:stCxn id="53" idx="6"/>
            <a:endCxn id="13" idx="2"/>
          </p:cNvCxnSpPr>
          <p:nvPr/>
        </p:nvCxnSpPr>
        <p:spPr>
          <a:xfrm>
            <a:off x="2387356" y="3586873"/>
            <a:ext cx="1154755" cy="1166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to 91">
            <a:extLst>
              <a:ext uri="{FF2B5EF4-FFF2-40B4-BE49-F238E27FC236}">
                <a16:creationId xmlns:a16="http://schemas.microsoft.com/office/drawing/2014/main" id="{79BF55D3-C354-2246-B91A-38315536E693}"/>
              </a:ext>
            </a:extLst>
          </p:cNvPr>
          <p:cNvCxnSpPr>
            <a:cxnSpLocks/>
            <a:stCxn id="54" idx="6"/>
            <a:endCxn id="9" idx="2"/>
          </p:cNvCxnSpPr>
          <p:nvPr/>
        </p:nvCxnSpPr>
        <p:spPr>
          <a:xfrm flipV="1">
            <a:off x="2373758" y="1539580"/>
            <a:ext cx="1215996" cy="26841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to 92">
            <a:extLst>
              <a:ext uri="{FF2B5EF4-FFF2-40B4-BE49-F238E27FC236}">
                <a16:creationId xmlns:a16="http://schemas.microsoft.com/office/drawing/2014/main" id="{209B9B11-2037-A047-85C8-91E1C0D7F312}"/>
              </a:ext>
            </a:extLst>
          </p:cNvPr>
          <p:cNvCxnSpPr>
            <a:cxnSpLocks/>
            <a:stCxn id="54" idx="6"/>
            <a:endCxn id="10" idx="2"/>
          </p:cNvCxnSpPr>
          <p:nvPr/>
        </p:nvCxnSpPr>
        <p:spPr>
          <a:xfrm flipV="1">
            <a:off x="2373758" y="2341237"/>
            <a:ext cx="1215996" cy="18824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to 93">
            <a:extLst>
              <a:ext uri="{FF2B5EF4-FFF2-40B4-BE49-F238E27FC236}">
                <a16:creationId xmlns:a16="http://schemas.microsoft.com/office/drawing/2014/main" id="{64BA4E50-1A32-364A-AEBA-313CD4F350CD}"/>
              </a:ext>
            </a:extLst>
          </p:cNvPr>
          <p:cNvCxnSpPr>
            <a:cxnSpLocks/>
            <a:stCxn id="54" idx="6"/>
            <a:endCxn id="11" idx="2"/>
          </p:cNvCxnSpPr>
          <p:nvPr/>
        </p:nvCxnSpPr>
        <p:spPr>
          <a:xfrm flipV="1">
            <a:off x="2373758" y="3123451"/>
            <a:ext cx="1220496" cy="11002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to 94">
            <a:extLst>
              <a:ext uri="{FF2B5EF4-FFF2-40B4-BE49-F238E27FC236}">
                <a16:creationId xmlns:a16="http://schemas.microsoft.com/office/drawing/2014/main" id="{FDE7FFF8-1A41-5D48-8135-6CF653FAD964}"/>
              </a:ext>
            </a:extLst>
          </p:cNvPr>
          <p:cNvCxnSpPr>
            <a:cxnSpLocks/>
            <a:stCxn id="54" idx="6"/>
            <a:endCxn id="12" idx="2"/>
          </p:cNvCxnSpPr>
          <p:nvPr/>
        </p:nvCxnSpPr>
        <p:spPr>
          <a:xfrm flipV="1">
            <a:off x="2373758" y="3929010"/>
            <a:ext cx="1202249" cy="2947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to 95">
            <a:extLst>
              <a:ext uri="{FF2B5EF4-FFF2-40B4-BE49-F238E27FC236}">
                <a16:creationId xmlns:a16="http://schemas.microsoft.com/office/drawing/2014/main" id="{9313CB28-D3FA-1F46-8BAA-10E017B1FAD9}"/>
              </a:ext>
            </a:extLst>
          </p:cNvPr>
          <p:cNvCxnSpPr>
            <a:cxnSpLocks/>
            <a:stCxn id="54" idx="6"/>
            <a:endCxn id="13" idx="2"/>
          </p:cNvCxnSpPr>
          <p:nvPr/>
        </p:nvCxnSpPr>
        <p:spPr>
          <a:xfrm>
            <a:off x="2373758" y="4223714"/>
            <a:ext cx="1168353" cy="530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ector Reto 96">
            <a:extLst>
              <a:ext uri="{FF2B5EF4-FFF2-40B4-BE49-F238E27FC236}">
                <a16:creationId xmlns:a16="http://schemas.microsoft.com/office/drawing/2014/main" id="{7694908B-F194-0B44-90B3-ADDDFDF18291}"/>
              </a:ext>
            </a:extLst>
          </p:cNvPr>
          <p:cNvCxnSpPr>
            <a:cxnSpLocks/>
            <a:stCxn id="55" idx="6"/>
            <a:endCxn id="9" idx="2"/>
          </p:cNvCxnSpPr>
          <p:nvPr/>
        </p:nvCxnSpPr>
        <p:spPr>
          <a:xfrm flipV="1">
            <a:off x="2404538" y="1539580"/>
            <a:ext cx="1185216" cy="3276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Reto 97">
            <a:extLst>
              <a:ext uri="{FF2B5EF4-FFF2-40B4-BE49-F238E27FC236}">
                <a16:creationId xmlns:a16="http://schemas.microsoft.com/office/drawing/2014/main" id="{94FAF4CB-7490-764C-9EED-1BE16678ACB2}"/>
              </a:ext>
            </a:extLst>
          </p:cNvPr>
          <p:cNvCxnSpPr>
            <a:cxnSpLocks/>
            <a:stCxn id="55" idx="6"/>
            <a:endCxn id="10" idx="2"/>
          </p:cNvCxnSpPr>
          <p:nvPr/>
        </p:nvCxnSpPr>
        <p:spPr>
          <a:xfrm flipV="1">
            <a:off x="2404538" y="2341237"/>
            <a:ext cx="1185216" cy="2474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B1CD61DD-244E-B04A-A053-9B303C28D7AE}"/>
              </a:ext>
            </a:extLst>
          </p:cNvPr>
          <p:cNvCxnSpPr>
            <a:cxnSpLocks/>
            <a:stCxn id="55" idx="6"/>
            <a:endCxn id="11" idx="2"/>
          </p:cNvCxnSpPr>
          <p:nvPr/>
        </p:nvCxnSpPr>
        <p:spPr>
          <a:xfrm flipV="1">
            <a:off x="2404538" y="3123451"/>
            <a:ext cx="1189716" cy="1692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to 99">
            <a:extLst>
              <a:ext uri="{FF2B5EF4-FFF2-40B4-BE49-F238E27FC236}">
                <a16:creationId xmlns:a16="http://schemas.microsoft.com/office/drawing/2014/main" id="{90F630CF-B8FF-3946-9418-0593E78F22C5}"/>
              </a:ext>
            </a:extLst>
          </p:cNvPr>
          <p:cNvCxnSpPr>
            <a:cxnSpLocks/>
            <a:stCxn id="55" idx="6"/>
            <a:endCxn id="12" idx="2"/>
          </p:cNvCxnSpPr>
          <p:nvPr/>
        </p:nvCxnSpPr>
        <p:spPr>
          <a:xfrm flipV="1">
            <a:off x="2404538" y="3929010"/>
            <a:ext cx="1171469" cy="8868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to 100">
            <a:extLst>
              <a:ext uri="{FF2B5EF4-FFF2-40B4-BE49-F238E27FC236}">
                <a16:creationId xmlns:a16="http://schemas.microsoft.com/office/drawing/2014/main" id="{D49AC47E-E660-1344-AD13-2CCD5ECC882B}"/>
              </a:ext>
            </a:extLst>
          </p:cNvPr>
          <p:cNvCxnSpPr>
            <a:cxnSpLocks/>
            <a:stCxn id="55" idx="6"/>
            <a:endCxn id="13" idx="2"/>
          </p:cNvCxnSpPr>
          <p:nvPr/>
        </p:nvCxnSpPr>
        <p:spPr>
          <a:xfrm flipV="1">
            <a:off x="2404538" y="4753851"/>
            <a:ext cx="1137573" cy="61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to 101">
            <a:extLst>
              <a:ext uri="{FF2B5EF4-FFF2-40B4-BE49-F238E27FC236}">
                <a16:creationId xmlns:a16="http://schemas.microsoft.com/office/drawing/2014/main" id="{75F8F050-DF9E-144F-8DB5-5A816136BB31}"/>
              </a:ext>
            </a:extLst>
          </p:cNvPr>
          <p:cNvCxnSpPr>
            <a:cxnSpLocks/>
            <a:stCxn id="56" idx="6"/>
            <a:endCxn id="9" idx="2"/>
          </p:cNvCxnSpPr>
          <p:nvPr/>
        </p:nvCxnSpPr>
        <p:spPr>
          <a:xfrm flipV="1">
            <a:off x="2397964" y="1539580"/>
            <a:ext cx="1191790" cy="3868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to 102">
            <a:extLst>
              <a:ext uri="{FF2B5EF4-FFF2-40B4-BE49-F238E27FC236}">
                <a16:creationId xmlns:a16="http://schemas.microsoft.com/office/drawing/2014/main" id="{AC6801F9-A81E-FA47-BD81-77C4702F9D19}"/>
              </a:ext>
            </a:extLst>
          </p:cNvPr>
          <p:cNvCxnSpPr>
            <a:cxnSpLocks/>
            <a:stCxn id="56" idx="6"/>
            <a:endCxn id="10" idx="2"/>
          </p:cNvCxnSpPr>
          <p:nvPr/>
        </p:nvCxnSpPr>
        <p:spPr>
          <a:xfrm flipV="1">
            <a:off x="2397964" y="2341237"/>
            <a:ext cx="1191790" cy="30667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to 103">
            <a:extLst>
              <a:ext uri="{FF2B5EF4-FFF2-40B4-BE49-F238E27FC236}">
                <a16:creationId xmlns:a16="http://schemas.microsoft.com/office/drawing/2014/main" id="{0BAD27DE-64B7-BE4B-8DDF-90764FA51505}"/>
              </a:ext>
            </a:extLst>
          </p:cNvPr>
          <p:cNvCxnSpPr>
            <a:cxnSpLocks/>
            <a:stCxn id="56" idx="6"/>
            <a:endCxn id="11" idx="2"/>
          </p:cNvCxnSpPr>
          <p:nvPr/>
        </p:nvCxnSpPr>
        <p:spPr>
          <a:xfrm flipV="1">
            <a:off x="2397964" y="3123451"/>
            <a:ext cx="1196290" cy="2284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to 104">
            <a:extLst>
              <a:ext uri="{FF2B5EF4-FFF2-40B4-BE49-F238E27FC236}">
                <a16:creationId xmlns:a16="http://schemas.microsoft.com/office/drawing/2014/main" id="{5AE99C24-BE6D-7046-8F46-12F8C5D7ADF0}"/>
              </a:ext>
            </a:extLst>
          </p:cNvPr>
          <p:cNvCxnSpPr>
            <a:cxnSpLocks/>
            <a:stCxn id="56" idx="6"/>
            <a:endCxn id="12" idx="2"/>
          </p:cNvCxnSpPr>
          <p:nvPr/>
        </p:nvCxnSpPr>
        <p:spPr>
          <a:xfrm flipV="1">
            <a:off x="2397964" y="3929010"/>
            <a:ext cx="1178043" cy="1478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to 105">
            <a:extLst>
              <a:ext uri="{FF2B5EF4-FFF2-40B4-BE49-F238E27FC236}">
                <a16:creationId xmlns:a16="http://schemas.microsoft.com/office/drawing/2014/main" id="{BF21F480-872C-E245-A646-8514A20EFF1E}"/>
              </a:ext>
            </a:extLst>
          </p:cNvPr>
          <p:cNvCxnSpPr>
            <a:cxnSpLocks/>
            <a:stCxn id="56" idx="6"/>
            <a:endCxn id="13" idx="2"/>
          </p:cNvCxnSpPr>
          <p:nvPr/>
        </p:nvCxnSpPr>
        <p:spPr>
          <a:xfrm flipV="1">
            <a:off x="2397964" y="4753851"/>
            <a:ext cx="1144147" cy="654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E3EF4DDF-500C-DF42-9C7C-104384A5B411}"/>
              </a:ext>
            </a:extLst>
          </p:cNvPr>
          <p:cNvSpPr/>
          <p:nvPr/>
        </p:nvSpPr>
        <p:spPr>
          <a:xfrm>
            <a:off x="6425477" y="278230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C1C2C55E-65F2-F848-88B5-35AB5D5DBCA6}"/>
              </a:ext>
            </a:extLst>
          </p:cNvPr>
          <p:cNvSpPr/>
          <p:nvPr/>
        </p:nvSpPr>
        <p:spPr>
          <a:xfrm>
            <a:off x="6376658" y="3589209"/>
            <a:ext cx="716773" cy="716773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5" name="Conector Reto 114">
            <a:extLst>
              <a:ext uri="{FF2B5EF4-FFF2-40B4-BE49-F238E27FC236}">
                <a16:creationId xmlns:a16="http://schemas.microsoft.com/office/drawing/2014/main" id="{7075275F-7FBC-8741-805B-EACAF7A3F427}"/>
              </a:ext>
            </a:extLst>
          </p:cNvPr>
          <p:cNvCxnSpPr>
            <a:stCxn id="25" idx="6"/>
            <a:endCxn id="108" idx="2"/>
          </p:cNvCxnSpPr>
          <p:nvPr/>
        </p:nvCxnSpPr>
        <p:spPr>
          <a:xfrm>
            <a:off x="5581897" y="1539579"/>
            <a:ext cx="843580" cy="16011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to 116">
            <a:extLst>
              <a:ext uri="{FF2B5EF4-FFF2-40B4-BE49-F238E27FC236}">
                <a16:creationId xmlns:a16="http://schemas.microsoft.com/office/drawing/2014/main" id="{D1F1CF82-5D35-EA41-AE2E-95EA87733C5E}"/>
              </a:ext>
            </a:extLst>
          </p:cNvPr>
          <p:cNvCxnSpPr>
            <a:cxnSpLocks/>
            <a:stCxn id="25" idx="6"/>
            <a:endCxn id="109" idx="2"/>
          </p:cNvCxnSpPr>
          <p:nvPr/>
        </p:nvCxnSpPr>
        <p:spPr>
          <a:xfrm>
            <a:off x="5581897" y="1539579"/>
            <a:ext cx="794761" cy="24080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ector Reto 118">
            <a:extLst>
              <a:ext uri="{FF2B5EF4-FFF2-40B4-BE49-F238E27FC236}">
                <a16:creationId xmlns:a16="http://schemas.microsoft.com/office/drawing/2014/main" id="{5B17C360-AC8B-B843-B752-CE5CD9940E18}"/>
              </a:ext>
            </a:extLst>
          </p:cNvPr>
          <p:cNvCxnSpPr>
            <a:stCxn id="26" idx="6"/>
            <a:endCxn id="108" idx="2"/>
          </p:cNvCxnSpPr>
          <p:nvPr/>
        </p:nvCxnSpPr>
        <p:spPr>
          <a:xfrm>
            <a:off x="5588698" y="2333785"/>
            <a:ext cx="836779" cy="8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ector Reto 120">
            <a:extLst>
              <a:ext uri="{FF2B5EF4-FFF2-40B4-BE49-F238E27FC236}">
                <a16:creationId xmlns:a16="http://schemas.microsoft.com/office/drawing/2014/main" id="{055C7D52-8711-9A4E-AE5E-07556447C209}"/>
              </a:ext>
            </a:extLst>
          </p:cNvPr>
          <p:cNvCxnSpPr>
            <a:cxnSpLocks/>
            <a:stCxn id="26" idx="6"/>
            <a:endCxn id="109" idx="2"/>
          </p:cNvCxnSpPr>
          <p:nvPr/>
        </p:nvCxnSpPr>
        <p:spPr>
          <a:xfrm>
            <a:off x="5588698" y="2333785"/>
            <a:ext cx="787960" cy="1613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to 122">
            <a:extLst>
              <a:ext uri="{FF2B5EF4-FFF2-40B4-BE49-F238E27FC236}">
                <a16:creationId xmlns:a16="http://schemas.microsoft.com/office/drawing/2014/main" id="{6ACA9F2D-A9B2-8E43-8476-2C332FC3FB91}"/>
              </a:ext>
            </a:extLst>
          </p:cNvPr>
          <p:cNvCxnSpPr>
            <a:stCxn id="27" idx="6"/>
            <a:endCxn id="108" idx="2"/>
          </p:cNvCxnSpPr>
          <p:nvPr/>
        </p:nvCxnSpPr>
        <p:spPr>
          <a:xfrm>
            <a:off x="5581897" y="3123451"/>
            <a:ext cx="843580" cy="172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ector Reto 124">
            <a:extLst>
              <a:ext uri="{FF2B5EF4-FFF2-40B4-BE49-F238E27FC236}">
                <a16:creationId xmlns:a16="http://schemas.microsoft.com/office/drawing/2014/main" id="{67675242-5283-1940-A423-201935E30560}"/>
              </a:ext>
            </a:extLst>
          </p:cNvPr>
          <p:cNvCxnSpPr>
            <a:cxnSpLocks/>
            <a:stCxn id="27" idx="6"/>
            <a:endCxn id="109" idx="2"/>
          </p:cNvCxnSpPr>
          <p:nvPr/>
        </p:nvCxnSpPr>
        <p:spPr>
          <a:xfrm>
            <a:off x="5581897" y="3123451"/>
            <a:ext cx="794761" cy="8241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to 126">
            <a:extLst>
              <a:ext uri="{FF2B5EF4-FFF2-40B4-BE49-F238E27FC236}">
                <a16:creationId xmlns:a16="http://schemas.microsoft.com/office/drawing/2014/main" id="{4C71656C-054F-484F-8B18-50BDC251E66B}"/>
              </a:ext>
            </a:extLst>
          </p:cNvPr>
          <p:cNvCxnSpPr>
            <a:stCxn id="28" idx="6"/>
            <a:endCxn id="108" idx="2"/>
          </p:cNvCxnSpPr>
          <p:nvPr/>
        </p:nvCxnSpPr>
        <p:spPr>
          <a:xfrm flipV="1">
            <a:off x="5584216" y="3140690"/>
            <a:ext cx="841261" cy="832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to 128">
            <a:extLst>
              <a:ext uri="{FF2B5EF4-FFF2-40B4-BE49-F238E27FC236}">
                <a16:creationId xmlns:a16="http://schemas.microsoft.com/office/drawing/2014/main" id="{751F498C-2600-3C4A-B359-F2B716AA293C}"/>
              </a:ext>
            </a:extLst>
          </p:cNvPr>
          <p:cNvCxnSpPr>
            <a:stCxn id="28" idx="6"/>
            <a:endCxn id="109" idx="2"/>
          </p:cNvCxnSpPr>
          <p:nvPr/>
        </p:nvCxnSpPr>
        <p:spPr>
          <a:xfrm flipV="1">
            <a:off x="5584216" y="3947596"/>
            <a:ext cx="792442" cy="258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Reto 130">
            <a:extLst>
              <a:ext uri="{FF2B5EF4-FFF2-40B4-BE49-F238E27FC236}">
                <a16:creationId xmlns:a16="http://schemas.microsoft.com/office/drawing/2014/main" id="{BE5DCA18-79AC-374B-BE18-CCE7AAE7DFCE}"/>
              </a:ext>
            </a:extLst>
          </p:cNvPr>
          <p:cNvCxnSpPr>
            <a:cxnSpLocks/>
            <a:stCxn id="29" idx="6"/>
            <a:endCxn id="108" idx="2"/>
          </p:cNvCxnSpPr>
          <p:nvPr/>
        </p:nvCxnSpPr>
        <p:spPr>
          <a:xfrm flipV="1">
            <a:off x="5570469" y="3140690"/>
            <a:ext cx="855008" cy="1627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ector Reto 132">
            <a:extLst>
              <a:ext uri="{FF2B5EF4-FFF2-40B4-BE49-F238E27FC236}">
                <a16:creationId xmlns:a16="http://schemas.microsoft.com/office/drawing/2014/main" id="{78E933FA-48A6-F343-B86E-12AF0034103D}"/>
              </a:ext>
            </a:extLst>
          </p:cNvPr>
          <p:cNvCxnSpPr>
            <a:stCxn id="29" idx="6"/>
            <a:endCxn id="109" idx="2"/>
          </p:cNvCxnSpPr>
          <p:nvPr/>
        </p:nvCxnSpPr>
        <p:spPr>
          <a:xfrm flipV="1">
            <a:off x="5570469" y="3947596"/>
            <a:ext cx="806189" cy="820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7" name="Imagem 196">
            <a:extLst>
              <a:ext uri="{FF2B5EF4-FFF2-40B4-BE49-F238E27FC236}">
                <a16:creationId xmlns:a16="http://schemas.microsoft.com/office/drawing/2014/main" id="{59AF7BB9-C6C5-424A-9F78-595E1296E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2033445"/>
            <a:ext cx="348978" cy="488569"/>
          </a:xfrm>
          <a:prstGeom prst="rect">
            <a:avLst/>
          </a:prstGeom>
        </p:spPr>
      </p:pic>
      <p:pic>
        <p:nvPicPr>
          <p:cNvPr id="198" name="Imagem 197">
            <a:extLst>
              <a:ext uri="{FF2B5EF4-FFF2-40B4-BE49-F238E27FC236}">
                <a16:creationId xmlns:a16="http://schemas.microsoft.com/office/drawing/2014/main" id="{BC513F01-BFE4-7140-B4DB-0B0257AB1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149" y="2884522"/>
            <a:ext cx="465304" cy="488569"/>
          </a:xfrm>
          <a:prstGeom prst="rect">
            <a:avLst/>
          </a:prstGeom>
        </p:spPr>
      </p:pic>
      <p:pic>
        <p:nvPicPr>
          <p:cNvPr id="199" name="Imagem 198">
            <a:extLst>
              <a:ext uri="{FF2B5EF4-FFF2-40B4-BE49-F238E27FC236}">
                <a16:creationId xmlns:a16="http://schemas.microsoft.com/office/drawing/2014/main" id="{8D28ED9B-04B1-5542-9AAA-D261AD1B6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945" y="3805501"/>
            <a:ext cx="395508" cy="4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8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CCD079-CD45-BD48-AE02-4C505D45A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2992" y="-2814"/>
            <a:ext cx="7886700" cy="588932"/>
          </a:xfrm>
        </p:spPr>
        <p:txBody>
          <a:bodyPr/>
          <a:lstStyle/>
          <a:p>
            <a:r>
              <a:rPr lang="pt-BR" dirty="0"/>
              <a:t>Etapa 4 – Rede neural densa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56C194-BF2D-E643-9116-D608B8684120}"/>
              </a:ext>
            </a:extLst>
          </p:cNvPr>
          <p:cNvSpPr/>
          <p:nvPr/>
        </p:nvSpPr>
        <p:spPr>
          <a:xfrm>
            <a:off x="3589754" y="118119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8BE651D-CCB5-2B49-895F-68BA6B04B454}"/>
              </a:ext>
            </a:extLst>
          </p:cNvPr>
          <p:cNvSpPr/>
          <p:nvPr/>
        </p:nvSpPr>
        <p:spPr>
          <a:xfrm>
            <a:off x="3589754" y="1982850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B5046B2-F11C-2341-9BC7-6C5652D4131C}"/>
              </a:ext>
            </a:extLst>
          </p:cNvPr>
          <p:cNvSpPr/>
          <p:nvPr/>
        </p:nvSpPr>
        <p:spPr>
          <a:xfrm>
            <a:off x="3594254" y="27650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047CAB-5A8D-944E-9697-02FA8135B543}"/>
              </a:ext>
            </a:extLst>
          </p:cNvPr>
          <p:cNvSpPr/>
          <p:nvPr/>
        </p:nvSpPr>
        <p:spPr>
          <a:xfrm>
            <a:off x="3576007" y="357062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03ACFC5-C491-2048-AD01-185F251BCCE2}"/>
              </a:ext>
            </a:extLst>
          </p:cNvPr>
          <p:cNvSpPr/>
          <p:nvPr/>
        </p:nvSpPr>
        <p:spPr>
          <a:xfrm>
            <a:off x="3542111" y="43954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17B7EA3B-DA48-3946-869C-836A3B86C1EA}"/>
              </a:ext>
            </a:extLst>
          </p:cNvPr>
          <p:cNvCxnSpPr>
            <a:cxnSpLocks/>
            <a:stCxn id="48" idx="6"/>
            <a:endCxn id="9" idx="2"/>
          </p:cNvCxnSpPr>
          <p:nvPr/>
        </p:nvCxnSpPr>
        <p:spPr>
          <a:xfrm>
            <a:off x="2387357" y="473363"/>
            <a:ext cx="1202397" cy="10662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4029DA47-1C2D-164F-9AE0-BA3088AB1C16}"/>
              </a:ext>
            </a:extLst>
          </p:cNvPr>
          <p:cNvCxnSpPr>
            <a:cxnSpLocks/>
            <a:stCxn id="48" idx="6"/>
            <a:endCxn id="10" idx="2"/>
          </p:cNvCxnSpPr>
          <p:nvPr/>
        </p:nvCxnSpPr>
        <p:spPr>
          <a:xfrm>
            <a:off x="2387357" y="473363"/>
            <a:ext cx="1202397" cy="18678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1CC9C052-7D14-E847-B652-748D28D79D9A}"/>
              </a:ext>
            </a:extLst>
          </p:cNvPr>
          <p:cNvCxnSpPr>
            <a:cxnSpLocks/>
            <a:stCxn id="48" idx="6"/>
            <a:endCxn id="11" idx="2"/>
          </p:cNvCxnSpPr>
          <p:nvPr/>
        </p:nvCxnSpPr>
        <p:spPr>
          <a:xfrm>
            <a:off x="2387357" y="473363"/>
            <a:ext cx="1206897" cy="26500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33DE5C84-97F8-E645-9BC2-5FF07E2596A2}"/>
              </a:ext>
            </a:extLst>
          </p:cNvPr>
          <p:cNvCxnSpPr>
            <a:cxnSpLocks/>
            <a:stCxn id="48" idx="6"/>
            <a:endCxn id="12" idx="2"/>
          </p:cNvCxnSpPr>
          <p:nvPr/>
        </p:nvCxnSpPr>
        <p:spPr>
          <a:xfrm>
            <a:off x="2387357" y="473363"/>
            <a:ext cx="1188650" cy="3455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AE8FDC38-58ED-EC4D-9223-9CAD9A6E13D7}"/>
              </a:ext>
            </a:extLst>
          </p:cNvPr>
          <p:cNvCxnSpPr>
            <a:cxnSpLocks/>
            <a:stCxn id="48" idx="6"/>
            <a:endCxn id="13" idx="2"/>
          </p:cNvCxnSpPr>
          <p:nvPr/>
        </p:nvCxnSpPr>
        <p:spPr>
          <a:xfrm>
            <a:off x="2387357" y="473363"/>
            <a:ext cx="1154754" cy="42804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E545DC0E-360A-C84A-9256-AAFE54598E32}"/>
              </a:ext>
            </a:extLst>
          </p:cNvPr>
          <p:cNvCxnSpPr>
            <a:cxnSpLocks/>
            <a:stCxn id="49" idx="6"/>
            <a:endCxn id="9" idx="2"/>
          </p:cNvCxnSpPr>
          <p:nvPr/>
        </p:nvCxnSpPr>
        <p:spPr>
          <a:xfrm>
            <a:off x="2380457" y="1069014"/>
            <a:ext cx="1209297" cy="470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6443D50B-F378-5442-9F60-67E1EC659EA1}"/>
              </a:ext>
            </a:extLst>
          </p:cNvPr>
          <p:cNvCxnSpPr>
            <a:cxnSpLocks/>
            <a:stCxn id="49" idx="6"/>
            <a:endCxn id="10" idx="2"/>
          </p:cNvCxnSpPr>
          <p:nvPr/>
        </p:nvCxnSpPr>
        <p:spPr>
          <a:xfrm>
            <a:off x="2380457" y="1069014"/>
            <a:ext cx="1209297" cy="12722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127187D6-CA7F-2C4E-8516-9D66E7CD2C35}"/>
              </a:ext>
            </a:extLst>
          </p:cNvPr>
          <p:cNvCxnSpPr>
            <a:cxnSpLocks/>
            <a:stCxn id="49" idx="6"/>
            <a:endCxn id="12" idx="2"/>
          </p:cNvCxnSpPr>
          <p:nvPr/>
        </p:nvCxnSpPr>
        <p:spPr>
          <a:xfrm>
            <a:off x="2380457" y="1069014"/>
            <a:ext cx="1195550" cy="2859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C51DF171-3A11-B940-9D48-FCDFB4F38C8B}"/>
              </a:ext>
            </a:extLst>
          </p:cNvPr>
          <p:cNvCxnSpPr>
            <a:cxnSpLocks/>
            <a:stCxn id="49" idx="6"/>
            <a:endCxn id="11" idx="2"/>
          </p:cNvCxnSpPr>
          <p:nvPr/>
        </p:nvCxnSpPr>
        <p:spPr>
          <a:xfrm>
            <a:off x="2380457" y="1069014"/>
            <a:ext cx="1213797" cy="2054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8CA5450C-2C16-6048-9697-F4C086370D40}"/>
              </a:ext>
            </a:extLst>
          </p:cNvPr>
          <p:cNvCxnSpPr>
            <a:cxnSpLocks/>
            <a:stCxn id="49" idx="6"/>
            <a:endCxn id="13" idx="2"/>
          </p:cNvCxnSpPr>
          <p:nvPr/>
        </p:nvCxnSpPr>
        <p:spPr>
          <a:xfrm>
            <a:off x="2380457" y="1069014"/>
            <a:ext cx="1161654" cy="36848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C2E9B704-0B00-9744-8D7D-7C6FAAAA7FBA}"/>
              </a:ext>
            </a:extLst>
          </p:cNvPr>
          <p:cNvSpPr/>
          <p:nvPr/>
        </p:nvSpPr>
        <p:spPr>
          <a:xfrm>
            <a:off x="4865124" y="1181192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0.9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A94CFB8-771F-9B4D-B4B9-76B8E322DDE9}"/>
              </a:ext>
            </a:extLst>
          </p:cNvPr>
          <p:cNvSpPr/>
          <p:nvPr/>
        </p:nvSpPr>
        <p:spPr>
          <a:xfrm>
            <a:off x="4871925" y="1975398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0.6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B62C886-09DB-9044-BA8A-5257B3EBFEF1}"/>
              </a:ext>
            </a:extLst>
          </p:cNvPr>
          <p:cNvSpPr/>
          <p:nvPr/>
        </p:nvSpPr>
        <p:spPr>
          <a:xfrm>
            <a:off x="4865124" y="276506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3DA64A5-7F62-684D-805D-80D4202A5C37}"/>
              </a:ext>
            </a:extLst>
          </p:cNvPr>
          <p:cNvSpPr/>
          <p:nvPr/>
        </p:nvSpPr>
        <p:spPr>
          <a:xfrm>
            <a:off x="4867443" y="3615015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A023AD9-3B19-A043-9998-741F41221969}"/>
              </a:ext>
            </a:extLst>
          </p:cNvPr>
          <p:cNvSpPr/>
          <p:nvPr/>
        </p:nvSpPr>
        <p:spPr>
          <a:xfrm>
            <a:off x="4853696" y="4409394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0.3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A3C8A83-A83C-5841-B3E4-A7E891677A75}"/>
              </a:ext>
            </a:extLst>
          </p:cNvPr>
          <p:cNvSpPr/>
          <p:nvPr/>
        </p:nvSpPr>
        <p:spPr>
          <a:xfrm>
            <a:off x="6416726" y="196903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C78A013-43FD-A142-A695-E2728E1C3C3A}"/>
              </a:ext>
            </a:extLst>
          </p:cNvPr>
          <p:cNvCxnSpPr>
            <a:cxnSpLocks/>
            <a:stCxn id="25" idx="6"/>
            <a:endCxn id="30" idx="2"/>
          </p:cNvCxnSpPr>
          <p:nvPr/>
        </p:nvCxnSpPr>
        <p:spPr>
          <a:xfrm>
            <a:off x="5581897" y="1539579"/>
            <a:ext cx="834829" cy="7878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32">
            <a:extLst>
              <a:ext uri="{FF2B5EF4-FFF2-40B4-BE49-F238E27FC236}">
                <a16:creationId xmlns:a16="http://schemas.microsoft.com/office/drawing/2014/main" id="{354A0F00-D784-FA41-B87C-37F3AE8A86AE}"/>
              </a:ext>
            </a:extLst>
          </p:cNvPr>
          <p:cNvCxnSpPr>
            <a:stCxn id="26" idx="6"/>
            <a:endCxn id="30" idx="2"/>
          </p:cNvCxnSpPr>
          <p:nvPr/>
        </p:nvCxnSpPr>
        <p:spPr>
          <a:xfrm flipV="1">
            <a:off x="5588698" y="2327420"/>
            <a:ext cx="828028" cy="63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868364EF-C8CF-A44D-9127-D814EC857985}"/>
              </a:ext>
            </a:extLst>
          </p:cNvPr>
          <p:cNvCxnSpPr>
            <a:stCxn id="27" idx="6"/>
            <a:endCxn id="30" idx="2"/>
          </p:cNvCxnSpPr>
          <p:nvPr/>
        </p:nvCxnSpPr>
        <p:spPr>
          <a:xfrm flipV="1">
            <a:off x="5581897" y="2327420"/>
            <a:ext cx="834829" cy="796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to 34">
            <a:extLst>
              <a:ext uri="{FF2B5EF4-FFF2-40B4-BE49-F238E27FC236}">
                <a16:creationId xmlns:a16="http://schemas.microsoft.com/office/drawing/2014/main" id="{9B94A965-AB30-F045-8B94-F389D83BE923}"/>
              </a:ext>
            </a:extLst>
          </p:cNvPr>
          <p:cNvCxnSpPr>
            <a:stCxn id="28" idx="6"/>
            <a:endCxn id="30" idx="2"/>
          </p:cNvCxnSpPr>
          <p:nvPr/>
        </p:nvCxnSpPr>
        <p:spPr>
          <a:xfrm flipV="1">
            <a:off x="5584216" y="2327420"/>
            <a:ext cx="832510" cy="1645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5D7BF60D-071E-1E47-ACE6-97D48A1C0DCC}"/>
              </a:ext>
            </a:extLst>
          </p:cNvPr>
          <p:cNvCxnSpPr>
            <a:stCxn id="29" idx="6"/>
            <a:endCxn id="30" idx="2"/>
          </p:cNvCxnSpPr>
          <p:nvPr/>
        </p:nvCxnSpPr>
        <p:spPr>
          <a:xfrm flipV="1">
            <a:off x="5570469" y="2327420"/>
            <a:ext cx="846257" cy="2440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AE2AE093-BC57-B045-9897-5F9115A78B6C}"/>
              </a:ext>
            </a:extLst>
          </p:cNvPr>
          <p:cNvCxnSpPr>
            <a:stCxn id="9" idx="6"/>
            <a:endCxn id="25" idx="2"/>
          </p:cNvCxnSpPr>
          <p:nvPr/>
        </p:nvCxnSpPr>
        <p:spPr>
          <a:xfrm flipV="1">
            <a:off x="4306527" y="1539579"/>
            <a:ext cx="55859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9A700C14-35EF-8642-BF7F-0BBDA2B5A671}"/>
              </a:ext>
            </a:extLst>
          </p:cNvPr>
          <p:cNvCxnSpPr>
            <a:stCxn id="9" idx="6"/>
            <a:endCxn id="26" idx="2"/>
          </p:cNvCxnSpPr>
          <p:nvPr/>
        </p:nvCxnSpPr>
        <p:spPr>
          <a:xfrm>
            <a:off x="4306527" y="1539580"/>
            <a:ext cx="565398" cy="794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C3647EBB-0B20-9047-B402-8B204C50B82F}"/>
              </a:ext>
            </a:extLst>
          </p:cNvPr>
          <p:cNvCxnSpPr>
            <a:cxnSpLocks/>
            <a:stCxn id="9" idx="6"/>
            <a:endCxn id="27" idx="2"/>
          </p:cNvCxnSpPr>
          <p:nvPr/>
        </p:nvCxnSpPr>
        <p:spPr>
          <a:xfrm>
            <a:off x="4306527" y="1539580"/>
            <a:ext cx="558597" cy="15838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to 40">
            <a:extLst>
              <a:ext uri="{FF2B5EF4-FFF2-40B4-BE49-F238E27FC236}">
                <a16:creationId xmlns:a16="http://schemas.microsoft.com/office/drawing/2014/main" id="{A1F3F4C9-AC6B-594C-A311-6A5D1D0B4511}"/>
              </a:ext>
            </a:extLst>
          </p:cNvPr>
          <p:cNvCxnSpPr>
            <a:stCxn id="9" idx="6"/>
            <a:endCxn id="28" idx="2"/>
          </p:cNvCxnSpPr>
          <p:nvPr/>
        </p:nvCxnSpPr>
        <p:spPr>
          <a:xfrm>
            <a:off x="4306527" y="1539580"/>
            <a:ext cx="560916" cy="2433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D8802617-9D9D-824D-9DB4-967924ED3D9A}"/>
              </a:ext>
            </a:extLst>
          </p:cNvPr>
          <p:cNvCxnSpPr>
            <a:stCxn id="9" idx="6"/>
            <a:endCxn id="29" idx="2"/>
          </p:cNvCxnSpPr>
          <p:nvPr/>
        </p:nvCxnSpPr>
        <p:spPr>
          <a:xfrm>
            <a:off x="4306527" y="1539580"/>
            <a:ext cx="547169" cy="32282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D9E910B8-3269-6B4E-8F5C-4488F77AE703}"/>
              </a:ext>
            </a:extLst>
          </p:cNvPr>
          <p:cNvCxnSpPr>
            <a:stCxn id="10" idx="6"/>
            <a:endCxn id="25" idx="2"/>
          </p:cNvCxnSpPr>
          <p:nvPr/>
        </p:nvCxnSpPr>
        <p:spPr>
          <a:xfrm flipV="1">
            <a:off x="4306527" y="1539579"/>
            <a:ext cx="558597" cy="8016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A2452BE2-E860-8347-91A3-69F9DD292BE8}"/>
              </a:ext>
            </a:extLst>
          </p:cNvPr>
          <p:cNvCxnSpPr>
            <a:stCxn id="10" idx="6"/>
            <a:endCxn id="26" idx="2"/>
          </p:cNvCxnSpPr>
          <p:nvPr/>
        </p:nvCxnSpPr>
        <p:spPr>
          <a:xfrm flipV="1">
            <a:off x="4306527" y="2333785"/>
            <a:ext cx="565398" cy="74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6C83B798-CA8B-3141-897A-4852C0585B8B}"/>
              </a:ext>
            </a:extLst>
          </p:cNvPr>
          <p:cNvCxnSpPr>
            <a:stCxn id="10" idx="6"/>
            <a:endCxn id="27" idx="2"/>
          </p:cNvCxnSpPr>
          <p:nvPr/>
        </p:nvCxnSpPr>
        <p:spPr>
          <a:xfrm>
            <a:off x="4306527" y="2341237"/>
            <a:ext cx="558597" cy="7822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39D7079E-3497-8344-8869-9B92D5F06AA8}"/>
              </a:ext>
            </a:extLst>
          </p:cNvPr>
          <p:cNvCxnSpPr>
            <a:stCxn id="10" idx="6"/>
            <a:endCxn id="28" idx="2"/>
          </p:cNvCxnSpPr>
          <p:nvPr/>
        </p:nvCxnSpPr>
        <p:spPr>
          <a:xfrm>
            <a:off x="4306527" y="2341237"/>
            <a:ext cx="560916" cy="16321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A1D77A70-EAE3-604E-9522-8B980FD8681C}"/>
              </a:ext>
            </a:extLst>
          </p:cNvPr>
          <p:cNvCxnSpPr>
            <a:stCxn id="10" idx="6"/>
            <a:endCxn id="29" idx="2"/>
          </p:cNvCxnSpPr>
          <p:nvPr/>
        </p:nvCxnSpPr>
        <p:spPr>
          <a:xfrm>
            <a:off x="4306527" y="2341237"/>
            <a:ext cx="547169" cy="24265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0B5B49AC-1242-3847-B1F6-D92D058D57D7}"/>
              </a:ext>
            </a:extLst>
          </p:cNvPr>
          <p:cNvSpPr/>
          <p:nvPr/>
        </p:nvSpPr>
        <p:spPr>
          <a:xfrm>
            <a:off x="1827040" y="19320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25EA264-274F-AD4A-82B5-68F3AB9EDDCE}"/>
              </a:ext>
            </a:extLst>
          </p:cNvPr>
          <p:cNvSpPr/>
          <p:nvPr/>
        </p:nvSpPr>
        <p:spPr>
          <a:xfrm>
            <a:off x="1820140" y="78885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B576F69-11F7-F14D-AEDF-C344CA1D2058}"/>
              </a:ext>
            </a:extLst>
          </p:cNvPr>
          <p:cNvSpPr/>
          <p:nvPr/>
        </p:nvSpPr>
        <p:spPr>
          <a:xfrm>
            <a:off x="1837647" y="1411150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A1951BB-BE16-9F41-8EC0-6210F16D4791}"/>
              </a:ext>
            </a:extLst>
          </p:cNvPr>
          <p:cNvSpPr/>
          <p:nvPr/>
        </p:nvSpPr>
        <p:spPr>
          <a:xfrm>
            <a:off x="1818945" y="203344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68C6E0C-AA4D-9446-BB96-110847B3D036}"/>
              </a:ext>
            </a:extLst>
          </p:cNvPr>
          <p:cNvSpPr/>
          <p:nvPr/>
        </p:nvSpPr>
        <p:spPr>
          <a:xfrm>
            <a:off x="1813641" y="2671542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6C7D436D-6D22-F145-A24D-DA05E9F770F9}"/>
              </a:ext>
            </a:extLst>
          </p:cNvPr>
          <p:cNvSpPr/>
          <p:nvPr/>
        </p:nvSpPr>
        <p:spPr>
          <a:xfrm>
            <a:off x="1827039" y="330671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78CF3DF-1927-1D48-BCD9-82E0DBB9831F}"/>
              </a:ext>
            </a:extLst>
          </p:cNvPr>
          <p:cNvSpPr/>
          <p:nvPr/>
        </p:nvSpPr>
        <p:spPr>
          <a:xfrm>
            <a:off x="1813441" y="3943555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9ADC359-E5F5-0B4A-8AB6-BCA7F483B63D}"/>
              </a:ext>
            </a:extLst>
          </p:cNvPr>
          <p:cNvSpPr/>
          <p:nvPr/>
        </p:nvSpPr>
        <p:spPr>
          <a:xfrm>
            <a:off x="1844221" y="4535670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CCC8F27-1A7A-6D4E-8EE4-82507E08A6FF}"/>
              </a:ext>
            </a:extLst>
          </p:cNvPr>
          <p:cNvSpPr/>
          <p:nvPr/>
        </p:nvSpPr>
        <p:spPr>
          <a:xfrm>
            <a:off x="1837647" y="5127784"/>
            <a:ext cx="560317" cy="5603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7" name="Conector Reto 56">
            <a:extLst>
              <a:ext uri="{FF2B5EF4-FFF2-40B4-BE49-F238E27FC236}">
                <a16:creationId xmlns:a16="http://schemas.microsoft.com/office/drawing/2014/main" id="{7F573C71-B4FB-7945-8CAB-D580189D7D52}"/>
              </a:ext>
            </a:extLst>
          </p:cNvPr>
          <p:cNvCxnSpPr>
            <a:stCxn id="11" idx="6"/>
            <a:endCxn id="25" idx="2"/>
          </p:cNvCxnSpPr>
          <p:nvPr/>
        </p:nvCxnSpPr>
        <p:spPr>
          <a:xfrm flipV="1">
            <a:off x="4311027" y="1539579"/>
            <a:ext cx="554097" cy="15838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to 57">
            <a:extLst>
              <a:ext uri="{FF2B5EF4-FFF2-40B4-BE49-F238E27FC236}">
                <a16:creationId xmlns:a16="http://schemas.microsoft.com/office/drawing/2014/main" id="{136DF65D-6594-784C-A4C1-0AF60954BFD5}"/>
              </a:ext>
            </a:extLst>
          </p:cNvPr>
          <p:cNvCxnSpPr>
            <a:stCxn id="11" idx="6"/>
            <a:endCxn id="26" idx="2"/>
          </p:cNvCxnSpPr>
          <p:nvPr/>
        </p:nvCxnSpPr>
        <p:spPr>
          <a:xfrm flipV="1">
            <a:off x="4311027" y="2333785"/>
            <a:ext cx="560898" cy="789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to 58">
            <a:extLst>
              <a:ext uri="{FF2B5EF4-FFF2-40B4-BE49-F238E27FC236}">
                <a16:creationId xmlns:a16="http://schemas.microsoft.com/office/drawing/2014/main" id="{9651EBA6-2A84-2940-8853-E8F11319FB1F}"/>
              </a:ext>
            </a:extLst>
          </p:cNvPr>
          <p:cNvCxnSpPr>
            <a:stCxn id="11" idx="6"/>
            <a:endCxn id="27" idx="2"/>
          </p:cNvCxnSpPr>
          <p:nvPr/>
        </p:nvCxnSpPr>
        <p:spPr>
          <a:xfrm>
            <a:off x="4311027" y="3123451"/>
            <a:ext cx="5540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to 59">
            <a:extLst>
              <a:ext uri="{FF2B5EF4-FFF2-40B4-BE49-F238E27FC236}">
                <a16:creationId xmlns:a16="http://schemas.microsoft.com/office/drawing/2014/main" id="{8BF94F35-5E4B-7A47-91AE-1BCAFB1CCF48}"/>
              </a:ext>
            </a:extLst>
          </p:cNvPr>
          <p:cNvCxnSpPr>
            <a:stCxn id="11" idx="6"/>
            <a:endCxn id="28" idx="2"/>
          </p:cNvCxnSpPr>
          <p:nvPr/>
        </p:nvCxnSpPr>
        <p:spPr>
          <a:xfrm>
            <a:off x="4311027" y="3123451"/>
            <a:ext cx="556416" cy="8499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to 60">
            <a:extLst>
              <a:ext uri="{FF2B5EF4-FFF2-40B4-BE49-F238E27FC236}">
                <a16:creationId xmlns:a16="http://schemas.microsoft.com/office/drawing/2014/main" id="{E6E74FA5-D4BF-CA4D-9664-9F0DCBA7D1F1}"/>
              </a:ext>
            </a:extLst>
          </p:cNvPr>
          <p:cNvCxnSpPr>
            <a:cxnSpLocks/>
            <a:stCxn id="11" idx="6"/>
            <a:endCxn id="29" idx="2"/>
          </p:cNvCxnSpPr>
          <p:nvPr/>
        </p:nvCxnSpPr>
        <p:spPr>
          <a:xfrm>
            <a:off x="4311027" y="3123451"/>
            <a:ext cx="542669" cy="16443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to 61">
            <a:extLst>
              <a:ext uri="{FF2B5EF4-FFF2-40B4-BE49-F238E27FC236}">
                <a16:creationId xmlns:a16="http://schemas.microsoft.com/office/drawing/2014/main" id="{B56E264E-D2C0-A942-97AF-7D62E469730E}"/>
              </a:ext>
            </a:extLst>
          </p:cNvPr>
          <p:cNvCxnSpPr>
            <a:stCxn id="12" idx="6"/>
            <a:endCxn id="25" idx="2"/>
          </p:cNvCxnSpPr>
          <p:nvPr/>
        </p:nvCxnSpPr>
        <p:spPr>
          <a:xfrm flipV="1">
            <a:off x="4292780" y="1539579"/>
            <a:ext cx="572344" cy="23894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to 62">
            <a:extLst>
              <a:ext uri="{FF2B5EF4-FFF2-40B4-BE49-F238E27FC236}">
                <a16:creationId xmlns:a16="http://schemas.microsoft.com/office/drawing/2014/main" id="{280D66C7-FB8B-AB4B-AD52-CE7E8C301B0B}"/>
              </a:ext>
            </a:extLst>
          </p:cNvPr>
          <p:cNvCxnSpPr>
            <a:cxnSpLocks/>
            <a:stCxn id="12" idx="6"/>
            <a:endCxn id="26" idx="2"/>
          </p:cNvCxnSpPr>
          <p:nvPr/>
        </p:nvCxnSpPr>
        <p:spPr>
          <a:xfrm flipV="1">
            <a:off x="4292780" y="2333785"/>
            <a:ext cx="579145" cy="15952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2821AE2C-C6B2-3D41-A0FA-484DE1502E8D}"/>
              </a:ext>
            </a:extLst>
          </p:cNvPr>
          <p:cNvCxnSpPr>
            <a:cxnSpLocks/>
            <a:stCxn id="12" idx="6"/>
            <a:endCxn id="27" idx="2"/>
          </p:cNvCxnSpPr>
          <p:nvPr/>
        </p:nvCxnSpPr>
        <p:spPr>
          <a:xfrm flipV="1">
            <a:off x="4292780" y="3123451"/>
            <a:ext cx="572344" cy="8055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2B8E4288-4E24-EC44-AAEA-76A08C23C63B}"/>
              </a:ext>
            </a:extLst>
          </p:cNvPr>
          <p:cNvCxnSpPr>
            <a:stCxn id="12" idx="6"/>
            <a:endCxn id="28" idx="2"/>
          </p:cNvCxnSpPr>
          <p:nvPr/>
        </p:nvCxnSpPr>
        <p:spPr>
          <a:xfrm>
            <a:off x="4292780" y="3929010"/>
            <a:ext cx="574663" cy="44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to 65">
            <a:extLst>
              <a:ext uri="{FF2B5EF4-FFF2-40B4-BE49-F238E27FC236}">
                <a16:creationId xmlns:a16="http://schemas.microsoft.com/office/drawing/2014/main" id="{85721E40-C109-334E-ACD7-8B58FE03269B}"/>
              </a:ext>
            </a:extLst>
          </p:cNvPr>
          <p:cNvCxnSpPr>
            <a:stCxn id="12" idx="6"/>
            <a:endCxn id="29" idx="2"/>
          </p:cNvCxnSpPr>
          <p:nvPr/>
        </p:nvCxnSpPr>
        <p:spPr>
          <a:xfrm>
            <a:off x="4292780" y="3929010"/>
            <a:ext cx="560916" cy="8387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to 66">
            <a:extLst>
              <a:ext uri="{FF2B5EF4-FFF2-40B4-BE49-F238E27FC236}">
                <a16:creationId xmlns:a16="http://schemas.microsoft.com/office/drawing/2014/main" id="{6F36CDBC-508F-D34A-BC56-A5BF636C8D54}"/>
              </a:ext>
            </a:extLst>
          </p:cNvPr>
          <p:cNvCxnSpPr>
            <a:stCxn id="13" idx="6"/>
            <a:endCxn id="25" idx="2"/>
          </p:cNvCxnSpPr>
          <p:nvPr/>
        </p:nvCxnSpPr>
        <p:spPr>
          <a:xfrm flipV="1">
            <a:off x="4258884" y="1539579"/>
            <a:ext cx="606240" cy="3214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to 67">
            <a:extLst>
              <a:ext uri="{FF2B5EF4-FFF2-40B4-BE49-F238E27FC236}">
                <a16:creationId xmlns:a16="http://schemas.microsoft.com/office/drawing/2014/main" id="{30540FC2-BB7C-CD4A-95C1-43260651ABCD}"/>
              </a:ext>
            </a:extLst>
          </p:cNvPr>
          <p:cNvCxnSpPr>
            <a:stCxn id="13" idx="6"/>
            <a:endCxn id="26" idx="2"/>
          </p:cNvCxnSpPr>
          <p:nvPr/>
        </p:nvCxnSpPr>
        <p:spPr>
          <a:xfrm flipV="1">
            <a:off x="4258884" y="2333785"/>
            <a:ext cx="613041" cy="2420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to 68">
            <a:extLst>
              <a:ext uri="{FF2B5EF4-FFF2-40B4-BE49-F238E27FC236}">
                <a16:creationId xmlns:a16="http://schemas.microsoft.com/office/drawing/2014/main" id="{3BC2ACBC-AE84-7843-9D57-68212E9C5208}"/>
              </a:ext>
            </a:extLst>
          </p:cNvPr>
          <p:cNvCxnSpPr>
            <a:stCxn id="13" idx="6"/>
            <a:endCxn id="27" idx="2"/>
          </p:cNvCxnSpPr>
          <p:nvPr/>
        </p:nvCxnSpPr>
        <p:spPr>
          <a:xfrm flipV="1">
            <a:off x="4258884" y="3123451"/>
            <a:ext cx="606240" cy="163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to 69">
            <a:extLst>
              <a:ext uri="{FF2B5EF4-FFF2-40B4-BE49-F238E27FC236}">
                <a16:creationId xmlns:a16="http://schemas.microsoft.com/office/drawing/2014/main" id="{3C8EAA1F-C16D-B647-BFD5-E80012DFBC48}"/>
              </a:ext>
            </a:extLst>
          </p:cNvPr>
          <p:cNvCxnSpPr>
            <a:stCxn id="13" idx="6"/>
            <a:endCxn id="28" idx="2"/>
          </p:cNvCxnSpPr>
          <p:nvPr/>
        </p:nvCxnSpPr>
        <p:spPr>
          <a:xfrm flipV="1">
            <a:off x="4258884" y="3973402"/>
            <a:ext cx="608559" cy="7804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to 70">
            <a:extLst>
              <a:ext uri="{FF2B5EF4-FFF2-40B4-BE49-F238E27FC236}">
                <a16:creationId xmlns:a16="http://schemas.microsoft.com/office/drawing/2014/main" id="{D292BD86-93A1-FB4A-8744-2020694359D1}"/>
              </a:ext>
            </a:extLst>
          </p:cNvPr>
          <p:cNvCxnSpPr>
            <a:stCxn id="13" idx="6"/>
            <a:endCxn id="29" idx="2"/>
          </p:cNvCxnSpPr>
          <p:nvPr/>
        </p:nvCxnSpPr>
        <p:spPr>
          <a:xfrm>
            <a:off x="4258884" y="4753851"/>
            <a:ext cx="594812" cy="139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to 71">
            <a:extLst>
              <a:ext uri="{FF2B5EF4-FFF2-40B4-BE49-F238E27FC236}">
                <a16:creationId xmlns:a16="http://schemas.microsoft.com/office/drawing/2014/main" id="{0432EB51-61C2-414D-87D0-F4E2E92050D1}"/>
              </a:ext>
            </a:extLst>
          </p:cNvPr>
          <p:cNvCxnSpPr>
            <a:cxnSpLocks/>
            <a:stCxn id="50" idx="6"/>
            <a:endCxn id="9" idx="2"/>
          </p:cNvCxnSpPr>
          <p:nvPr/>
        </p:nvCxnSpPr>
        <p:spPr>
          <a:xfrm flipV="1">
            <a:off x="2397964" y="1539580"/>
            <a:ext cx="1191790" cy="15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to 72">
            <a:extLst>
              <a:ext uri="{FF2B5EF4-FFF2-40B4-BE49-F238E27FC236}">
                <a16:creationId xmlns:a16="http://schemas.microsoft.com/office/drawing/2014/main" id="{B9BA6B6C-334D-3D4D-9FA5-91D325A3445B}"/>
              </a:ext>
            </a:extLst>
          </p:cNvPr>
          <p:cNvCxnSpPr>
            <a:cxnSpLocks/>
            <a:stCxn id="50" idx="6"/>
            <a:endCxn id="10" idx="2"/>
          </p:cNvCxnSpPr>
          <p:nvPr/>
        </p:nvCxnSpPr>
        <p:spPr>
          <a:xfrm>
            <a:off x="2397964" y="1691309"/>
            <a:ext cx="1191790" cy="6499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to 73">
            <a:extLst>
              <a:ext uri="{FF2B5EF4-FFF2-40B4-BE49-F238E27FC236}">
                <a16:creationId xmlns:a16="http://schemas.microsoft.com/office/drawing/2014/main" id="{C151E1FC-CD8B-254E-BC97-EA3A406423F8}"/>
              </a:ext>
            </a:extLst>
          </p:cNvPr>
          <p:cNvCxnSpPr>
            <a:cxnSpLocks/>
            <a:stCxn id="50" idx="6"/>
            <a:endCxn id="11" idx="2"/>
          </p:cNvCxnSpPr>
          <p:nvPr/>
        </p:nvCxnSpPr>
        <p:spPr>
          <a:xfrm>
            <a:off x="2397964" y="1691309"/>
            <a:ext cx="1196290" cy="1432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to 74">
            <a:extLst>
              <a:ext uri="{FF2B5EF4-FFF2-40B4-BE49-F238E27FC236}">
                <a16:creationId xmlns:a16="http://schemas.microsoft.com/office/drawing/2014/main" id="{25D49A2A-A726-4B4B-85F3-444371DDE983}"/>
              </a:ext>
            </a:extLst>
          </p:cNvPr>
          <p:cNvCxnSpPr>
            <a:cxnSpLocks/>
            <a:stCxn id="50" idx="6"/>
            <a:endCxn id="12" idx="2"/>
          </p:cNvCxnSpPr>
          <p:nvPr/>
        </p:nvCxnSpPr>
        <p:spPr>
          <a:xfrm>
            <a:off x="2397964" y="1691309"/>
            <a:ext cx="1178043" cy="22377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to 75">
            <a:extLst>
              <a:ext uri="{FF2B5EF4-FFF2-40B4-BE49-F238E27FC236}">
                <a16:creationId xmlns:a16="http://schemas.microsoft.com/office/drawing/2014/main" id="{6E6318E8-B570-544A-B62D-D2B5AFCCCD38}"/>
              </a:ext>
            </a:extLst>
          </p:cNvPr>
          <p:cNvCxnSpPr>
            <a:cxnSpLocks/>
            <a:stCxn id="50" idx="6"/>
            <a:endCxn id="13" idx="2"/>
          </p:cNvCxnSpPr>
          <p:nvPr/>
        </p:nvCxnSpPr>
        <p:spPr>
          <a:xfrm>
            <a:off x="2397964" y="1691309"/>
            <a:ext cx="1144147" cy="30625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to 76">
            <a:extLst>
              <a:ext uri="{FF2B5EF4-FFF2-40B4-BE49-F238E27FC236}">
                <a16:creationId xmlns:a16="http://schemas.microsoft.com/office/drawing/2014/main" id="{0A19B7C8-A99B-D241-B9D2-33A9F245A879}"/>
              </a:ext>
            </a:extLst>
          </p:cNvPr>
          <p:cNvCxnSpPr>
            <a:cxnSpLocks/>
            <a:stCxn id="51" idx="6"/>
            <a:endCxn id="9" idx="2"/>
          </p:cNvCxnSpPr>
          <p:nvPr/>
        </p:nvCxnSpPr>
        <p:spPr>
          <a:xfrm flipV="1">
            <a:off x="2379262" y="1539580"/>
            <a:ext cx="1210492" cy="774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to 77">
            <a:extLst>
              <a:ext uri="{FF2B5EF4-FFF2-40B4-BE49-F238E27FC236}">
                <a16:creationId xmlns:a16="http://schemas.microsoft.com/office/drawing/2014/main" id="{A7BBA4B9-84E2-7A4F-B99B-4F1EC3CFD539}"/>
              </a:ext>
            </a:extLst>
          </p:cNvPr>
          <p:cNvCxnSpPr>
            <a:cxnSpLocks/>
            <a:stCxn id="51" idx="6"/>
            <a:endCxn id="10" idx="2"/>
          </p:cNvCxnSpPr>
          <p:nvPr/>
        </p:nvCxnSpPr>
        <p:spPr>
          <a:xfrm>
            <a:off x="2379262" y="2313604"/>
            <a:ext cx="1210492" cy="27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to 78">
            <a:extLst>
              <a:ext uri="{FF2B5EF4-FFF2-40B4-BE49-F238E27FC236}">
                <a16:creationId xmlns:a16="http://schemas.microsoft.com/office/drawing/2014/main" id="{B9E8C049-33C0-B247-8114-85C1FCC4DF4C}"/>
              </a:ext>
            </a:extLst>
          </p:cNvPr>
          <p:cNvCxnSpPr>
            <a:cxnSpLocks/>
            <a:stCxn id="51" idx="6"/>
            <a:endCxn id="11" idx="2"/>
          </p:cNvCxnSpPr>
          <p:nvPr/>
        </p:nvCxnSpPr>
        <p:spPr>
          <a:xfrm>
            <a:off x="2379262" y="2313604"/>
            <a:ext cx="1214992" cy="8098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to 79">
            <a:extLst>
              <a:ext uri="{FF2B5EF4-FFF2-40B4-BE49-F238E27FC236}">
                <a16:creationId xmlns:a16="http://schemas.microsoft.com/office/drawing/2014/main" id="{417540B0-4A9F-2F49-B18A-1BB39DE1202E}"/>
              </a:ext>
            </a:extLst>
          </p:cNvPr>
          <p:cNvCxnSpPr>
            <a:cxnSpLocks/>
            <a:stCxn id="51" idx="6"/>
            <a:endCxn id="12" idx="2"/>
          </p:cNvCxnSpPr>
          <p:nvPr/>
        </p:nvCxnSpPr>
        <p:spPr>
          <a:xfrm>
            <a:off x="2379262" y="2313604"/>
            <a:ext cx="1196745" cy="16154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to 80">
            <a:extLst>
              <a:ext uri="{FF2B5EF4-FFF2-40B4-BE49-F238E27FC236}">
                <a16:creationId xmlns:a16="http://schemas.microsoft.com/office/drawing/2014/main" id="{D9CD6E55-FA12-444A-830A-D6CC33EF5856}"/>
              </a:ext>
            </a:extLst>
          </p:cNvPr>
          <p:cNvCxnSpPr>
            <a:cxnSpLocks/>
            <a:stCxn id="51" idx="6"/>
            <a:endCxn id="13" idx="2"/>
          </p:cNvCxnSpPr>
          <p:nvPr/>
        </p:nvCxnSpPr>
        <p:spPr>
          <a:xfrm>
            <a:off x="2379262" y="2313604"/>
            <a:ext cx="1162849" cy="24402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to 81">
            <a:extLst>
              <a:ext uri="{FF2B5EF4-FFF2-40B4-BE49-F238E27FC236}">
                <a16:creationId xmlns:a16="http://schemas.microsoft.com/office/drawing/2014/main" id="{30F68FB1-C663-4E47-8AA5-1B88921DEF17}"/>
              </a:ext>
            </a:extLst>
          </p:cNvPr>
          <p:cNvCxnSpPr>
            <a:cxnSpLocks/>
            <a:stCxn id="52" idx="6"/>
            <a:endCxn id="9" idx="2"/>
          </p:cNvCxnSpPr>
          <p:nvPr/>
        </p:nvCxnSpPr>
        <p:spPr>
          <a:xfrm flipV="1">
            <a:off x="2373958" y="1539580"/>
            <a:ext cx="1215796" cy="14121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43B1E99A-DA11-2547-A219-D62A86CF5715}"/>
              </a:ext>
            </a:extLst>
          </p:cNvPr>
          <p:cNvCxnSpPr>
            <a:cxnSpLocks/>
            <a:stCxn id="52" idx="6"/>
            <a:endCxn id="10" idx="2"/>
          </p:cNvCxnSpPr>
          <p:nvPr/>
        </p:nvCxnSpPr>
        <p:spPr>
          <a:xfrm flipV="1">
            <a:off x="2373958" y="2341237"/>
            <a:ext cx="1215796" cy="6104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to 83">
            <a:extLst>
              <a:ext uri="{FF2B5EF4-FFF2-40B4-BE49-F238E27FC236}">
                <a16:creationId xmlns:a16="http://schemas.microsoft.com/office/drawing/2014/main" id="{3A9A0E4E-9822-FB4A-9B1C-8611AE90E41B}"/>
              </a:ext>
            </a:extLst>
          </p:cNvPr>
          <p:cNvCxnSpPr>
            <a:cxnSpLocks/>
            <a:stCxn id="52" idx="6"/>
            <a:endCxn id="11" idx="2"/>
          </p:cNvCxnSpPr>
          <p:nvPr/>
        </p:nvCxnSpPr>
        <p:spPr>
          <a:xfrm>
            <a:off x="2373958" y="2951701"/>
            <a:ext cx="1220296" cy="171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920BF9F5-EB97-174A-8A30-1FC612B69F3C}"/>
              </a:ext>
            </a:extLst>
          </p:cNvPr>
          <p:cNvCxnSpPr>
            <a:cxnSpLocks/>
            <a:stCxn id="52" idx="6"/>
            <a:endCxn id="12" idx="2"/>
          </p:cNvCxnSpPr>
          <p:nvPr/>
        </p:nvCxnSpPr>
        <p:spPr>
          <a:xfrm>
            <a:off x="2373958" y="2951701"/>
            <a:ext cx="1202049" cy="977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to 85">
            <a:extLst>
              <a:ext uri="{FF2B5EF4-FFF2-40B4-BE49-F238E27FC236}">
                <a16:creationId xmlns:a16="http://schemas.microsoft.com/office/drawing/2014/main" id="{EDB7F6E0-0F44-FD45-9860-A5FB11237C32}"/>
              </a:ext>
            </a:extLst>
          </p:cNvPr>
          <p:cNvCxnSpPr>
            <a:cxnSpLocks/>
            <a:stCxn id="52" idx="6"/>
            <a:endCxn id="13" idx="2"/>
          </p:cNvCxnSpPr>
          <p:nvPr/>
        </p:nvCxnSpPr>
        <p:spPr>
          <a:xfrm>
            <a:off x="2373958" y="2951701"/>
            <a:ext cx="1168153" cy="1802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to 86">
            <a:extLst>
              <a:ext uri="{FF2B5EF4-FFF2-40B4-BE49-F238E27FC236}">
                <a16:creationId xmlns:a16="http://schemas.microsoft.com/office/drawing/2014/main" id="{88A6C3F6-8C97-354A-B920-076ED3CF93AD}"/>
              </a:ext>
            </a:extLst>
          </p:cNvPr>
          <p:cNvCxnSpPr>
            <a:cxnSpLocks/>
            <a:stCxn id="53" idx="6"/>
            <a:endCxn id="9" idx="2"/>
          </p:cNvCxnSpPr>
          <p:nvPr/>
        </p:nvCxnSpPr>
        <p:spPr>
          <a:xfrm flipV="1">
            <a:off x="2387356" y="1539580"/>
            <a:ext cx="1202398" cy="20472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to 87">
            <a:extLst>
              <a:ext uri="{FF2B5EF4-FFF2-40B4-BE49-F238E27FC236}">
                <a16:creationId xmlns:a16="http://schemas.microsoft.com/office/drawing/2014/main" id="{30382F86-DA3E-834D-980B-28A41F44FF41}"/>
              </a:ext>
            </a:extLst>
          </p:cNvPr>
          <p:cNvCxnSpPr>
            <a:cxnSpLocks/>
            <a:stCxn id="53" idx="6"/>
            <a:endCxn id="10" idx="2"/>
          </p:cNvCxnSpPr>
          <p:nvPr/>
        </p:nvCxnSpPr>
        <p:spPr>
          <a:xfrm flipV="1">
            <a:off x="2387356" y="2341237"/>
            <a:ext cx="1202398" cy="12456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>
            <a:extLst>
              <a:ext uri="{FF2B5EF4-FFF2-40B4-BE49-F238E27FC236}">
                <a16:creationId xmlns:a16="http://schemas.microsoft.com/office/drawing/2014/main" id="{119FB1AA-750F-4347-A18A-32C3A908C1BC}"/>
              </a:ext>
            </a:extLst>
          </p:cNvPr>
          <p:cNvCxnSpPr>
            <a:cxnSpLocks/>
            <a:stCxn id="53" idx="6"/>
            <a:endCxn id="11" idx="2"/>
          </p:cNvCxnSpPr>
          <p:nvPr/>
        </p:nvCxnSpPr>
        <p:spPr>
          <a:xfrm flipV="1">
            <a:off x="2387356" y="3123451"/>
            <a:ext cx="1206898" cy="4634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to 89">
            <a:extLst>
              <a:ext uri="{FF2B5EF4-FFF2-40B4-BE49-F238E27FC236}">
                <a16:creationId xmlns:a16="http://schemas.microsoft.com/office/drawing/2014/main" id="{43D42328-690B-D64E-A036-ACB39D48F444}"/>
              </a:ext>
            </a:extLst>
          </p:cNvPr>
          <p:cNvCxnSpPr>
            <a:cxnSpLocks/>
            <a:stCxn id="53" idx="6"/>
            <a:endCxn id="12" idx="2"/>
          </p:cNvCxnSpPr>
          <p:nvPr/>
        </p:nvCxnSpPr>
        <p:spPr>
          <a:xfrm>
            <a:off x="2387356" y="3586873"/>
            <a:ext cx="1188651" cy="342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to 90">
            <a:extLst>
              <a:ext uri="{FF2B5EF4-FFF2-40B4-BE49-F238E27FC236}">
                <a16:creationId xmlns:a16="http://schemas.microsoft.com/office/drawing/2014/main" id="{0DF79973-8C60-734A-875E-13E6615E276D}"/>
              </a:ext>
            </a:extLst>
          </p:cNvPr>
          <p:cNvCxnSpPr>
            <a:cxnSpLocks/>
            <a:stCxn id="53" idx="6"/>
            <a:endCxn id="13" idx="2"/>
          </p:cNvCxnSpPr>
          <p:nvPr/>
        </p:nvCxnSpPr>
        <p:spPr>
          <a:xfrm>
            <a:off x="2387356" y="3586873"/>
            <a:ext cx="1154755" cy="1166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to 91">
            <a:extLst>
              <a:ext uri="{FF2B5EF4-FFF2-40B4-BE49-F238E27FC236}">
                <a16:creationId xmlns:a16="http://schemas.microsoft.com/office/drawing/2014/main" id="{79BF55D3-C354-2246-B91A-38315536E693}"/>
              </a:ext>
            </a:extLst>
          </p:cNvPr>
          <p:cNvCxnSpPr>
            <a:cxnSpLocks/>
            <a:stCxn id="54" idx="6"/>
            <a:endCxn id="9" idx="2"/>
          </p:cNvCxnSpPr>
          <p:nvPr/>
        </p:nvCxnSpPr>
        <p:spPr>
          <a:xfrm flipV="1">
            <a:off x="2373758" y="1539580"/>
            <a:ext cx="1215996" cy="26841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to 92">
            <a:extLst>
              <a:ext uri="{FF2B5EF4-FFF2-40B4-BE49-F238E27FC236}">
                <a16:creationId xmlns:a16="http://schemas.microsoft.com/office/drawing/2014/main" id="{209B9B11-2037-A047-85C8-91E1C0D7F312}"/>
              </a:ext>
            </a:extLst>
          </p:cNvPr>
          <p:cNvCxnSpPr>
            <a:cxnSpLocks/>
            <a:stCxn id="54" idx="6"/>
            <a:endCxn id="10" idx="2"/>
          </p:cNvCxnSpPr>
          <p:nvPr/>
        </p:nvCxnSpPr>
        <p:spPr>
          <a:xfrm flipV="1">
            <a:off x="2373758" y="2341237"/>
            <a:ext cx="1215996" cy="18824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to 93">
            <a:extLst>
              <a:ext uri="{FF2B5EF4-FFF2-40B4-BE49-F238E27FC236}">
                <a16:creationId xmlns:a16="http://schemas.microsoft.com/office/drawing/2014/main" id="{64BA4E50-1A32-364A-AEBA-313CD4F350CD}"/>
              </a:ext>
            </a:extLst>
          </p:cNvPr>
          <p:cNvCxnSpPr>
            <a:cxnSpLocks/>
            <a:stCxn id="54" idx="6"/>
            <a:endCxn id="11" idx="2"/>
          </p:cNvCxnSpPr>
          <p:nvPr/>
        </p:nvCxnSpPr>
        <p:spPr>
          <a:xfrm flipV="1">
            <a:off x="2373758" y="3123451"/>
            <a:ext cx="1220496" cy="11002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ctor Reto 94">
            <a:extLst>
              <a:ext uri="{FF2B5EF4-FFF2-40B4-BE49-F238E27FC236}">
                <a16:creationId xmlns:a16="http://schemas.microsoft.com/office/drawing/2014/main" id="{FDE7FFF8-1A41-5D48-8135-6CF653FAD964}"/>
              </a:ext>
            </a:extLst>
          </p:cNvPr>
          <p:cNvCxnSpPr>
            <a:cxnSpLocks/>
            <a:stCxn id="54" idx="6"/>
            <a:endCxn id="12" idx="2"/>
          </p:cNvCxnSpPr>
          <p:nvPr/>
        </p:nvCxnSpPr>
        <p:spPr>
          <a:xfrm flipV="1">
            <a:off x="2373758" y="3929010"/>
            <a:ext cx="1202249" cy="2947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to 95">
            <a:extLst>
              <a:ext uri="{FF2B5EF4-FFF2-40B4-BE49-F238E27FC236}">
                <a16:creationId xmlns:a16="http://schemas.microsoft.com/office/drawing/2014/main" id="{9313CB28-D3FA-1F46-8BAA-10E017B1FAD9}"/>
              </a:ext>
            </a:extLst>
          </p:cNvPr>
          <p:cNvCxnSpPr>
            <a:cxnSpLocks/>
            <a:stCxn id="54" idx="6"/>
            <a:endCxn id="13" idx="2"/>
          </p:cNvCxnSpPr>
          <p:nvPr/>
        </p:nvCxnSpPr>
        <p:spPr>
          <a:xfrm>
            <a:off x="2373758" y="4223714"/>
            <a:ext cx="1168353" cy="530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ector Reto 96">
            <a:extLst>
              <a:ext uri="{FF2B5EF4-FFF2-40B4-BE49-F238E27FC236}">
                <a16:creationId xmlns:a16="http://schemas.microsoft.com/office/drawing/2014/main" id="{7694908B-F194-0B44-90B3-ADDDFDF18291}"/>
              </a:ext>
            </a:extLst>
          </p:cNvPr>
          <p:cNvCxnSpPr>
            <a:cxnSpLocks/>
            <a:stCxn id="55" idx="6"/>
            <a:endCxn id="9" idx="2"/>
          </p:cNvCxnSpPr>
          <p:nvPr/>
        </p:nvCxnSpPr>
        <p:spPr>
          <a:xfrm flipV="1">
            <a:off x="2404538" y="1539580"/>
            <a:ext cx="1185216" cy="32762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Reto 97">
            <a:extLst>
              <a:ext uri="{FF2B5EF4-FFF2-40B4-BE49-F238E27FC236}">
                <a16:creationId xmlns:a16="http://schemas.microsoft.com/office/drawing/2014/main" id="{94FAF4CB-7490-764C-9EED-1BE16678ACB2}"/>
              </a:ext>
            </a:extLst>
          </p:cNvPr>
          <p:cNvCxnSpPr>
            <a:cxnSpLocks/>
            <a:stCxn id="55" idx="6"/>
            <a:endCxn id="10" idx="2"/>
          </p:cNvCxnSpPr>
          <p:nvPr/>
        </p:nvCxnSpPr>
        <p:spPr>
          <a:xfrm flipV="1">
            <a:off x="2404538" y="2341237"/>
            <a:ext cx="1185216" cy="24745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B1CD61DD-244E-B04A-A053-9B303C28D7AE}"/>
              </a:ext>
            </a:extLst>
          </p:cNvPr>
          <p:cNvCxnSpPr>
            <a:cxnSpLocks/>
            <a:stCxn id="55" idx="6"/>
            <a:endCxn id="11" idx="2"/>
          </p:cNvCxnSpPr>
          <p:nvPr/>
        </p:nvCxnSpPr>
        <p:spPr>
          <a:xfrm flipV="1">
            <a:off x="2404538" y="3123451"/>
            <a:ext cx="1189716" cy="1692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to 99">
            <a:extLst>
              <a:ext uri="{FF2B5EF4-FFF2-40B4-BE49-F238E27FC236}">
                <a16:creationId xmlns:a16="http://schemas.microsoft.com/office/drawing/2014/main" id="{90F630CF-B8FF-3946-9418-0593E78F22C5}"/>
              </a:ext>
            </a:extLst>
          </p:cNvPr>
          <p:cNvCxnSpPr>
            <a:cxnSpLocks/>
            <a:stCxn id="55" idx="6"/>
            <a:endCxn id="12" idx="2"/>
          </p:cNvCxnSpPr>
          <p:nvPr/>
        </p:nvCxnSpPr>
        <p:spPr>
          <a:xfrm flipV="1">
            <a:off x="2404538" y="3929010"/>
            <a:ext cx="1171469" cy="8868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to 100">
            <a:extLst>
              <a:ext uri="{FF2B5EF4-FFF2-40B4-BE49-F238E27FC236}">
                <a16:creationId xmlns:a16="http://schemas.microsoft.com/office/drawing/2014/main" id="{D49AC47E-E660-1344-AD13-2CCD5ECC882B}"/>
              </a:ext>
            </a:extLst>
          </p:cNvPr>
          <p:cNvCxnSpPr>
            <a:cxnSpLocks/>
            <a:stCxn id="55" idx="6"/>
            <a:endCxn id="13" idx="2"/>
          </p:cNvCxnSpPr>
          <p:nvPr/>
        </p:nvCxnSpPr>
        <p:spPr>
          <a:xfrm flipV="1">
            <a:off x="2404538" y="4753851"/>
            <a:ext cx="1137573" cy="619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to 101">
            <a:extLst>
              <a:ext uri="{FF2B5EF4-FFF2-40B4-BE49-F238E27FC236}">
                <a16:creationId xmlns:a16="http://schemas.microsoft.com/office/drawing/2014/main" id="{75F8F050-DF9E-144F-8DB5-5A816136BB31}"/>
              </a:ext>
            </a:extLst>
          </p:cNvPr>
          <p:cNvCxnSpPr>
            <a:cxnSpLocks/>
            <a:stCxn id="56" idx="6"/>
            <a:endCxn id="9" idx="2"/>
          </p:cNvCxnSpPr>
          <p:nvPr/>
        </p:nvCxnSpPr>
        <p:spPr>
          <a:xfrm flipV="1">
            <a:off x="2397964" y="1539580"/>
            <a:ext cx="1191790" cy="3868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to 102">
            <a:extLst>
              <a:ext uri="{FF2B5EF4-FFF2-40B4-BE49-F238E27FC236}">
                <a16:creationId xmlns:a16="http://schemas.microsoft.com/office/drawing/2014/main" id="{AC6801F9-A81E-FA47-BD81-77C4702F9D19}"/>
              </a:ext>
            </a:extLst>
          </p:cNvPr>
          <p:cNvCxnSpPr>
            <a:cxnSpLocks/>
            <a:stCxn id="56" idx="6"/>
            <a:endCxn id="10" idx="2"/>
          </p:cNvCxnSpPr>
          <p:nvPr/>
        </p:nvCxnSpPr>
        <p:spPr>
          <a:xfrm flipV="1">
            <a:off x="2397964" y="2341237"/>
            <a:ext cx="1191790" cy="30667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to 103">
            <a:extLst>
              <a:ext uri="{FF2B5EF4-FFF2-40B4-BE49-F238E27FC236}">
                <a16:creationId xmlns:a16="http://schemas.microsoft.com/office/drawing/2014/main" id="{0BAD27DE-64B7-BE4B-8DDF-90764FA51505}"/>
              </a:ext>
            </a:extLst>
          </p:cNvPr>
          <p:cNvCxnSpPr>
            <a:cxnSpLocks/>
            <a:stCxn id="56" idx="6"/>
            <a:endCxn id="11" idx="2"/>
          </p:cNvCxnSpPr>
          <p:nvPr/>
        </p:nvCxnSpPr>
        <p:spPr>
          <a:xfrm flipV="1">
            <a:off x="2397964" y="3123451"/>
            <a:ext cx="1196290" cy="22844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to 104">
            <a:extLst>
              <a:ext uri="{FF2B5EF4-FFF2-40B4-BE49-F238E27FC236}">
                <a16:creationId xmlns:a16="http://schemas.microsoft.com/office/drawing/2014/main" id="{5AE99C24-BE6D-7046-8F46-12F8C5D7ADF0}"/>
              </a:ext>
            </a:extLst>
          </p:cNvPr>
          <p:cNvCxnSpPr>
            <a:cxnSpLocks/>
            <a:stCxn id="56" idx="6"/>
            <a:endCxn id="12" idx="2"/>
          </p:cNvCxnSpPr>
          <p:nvPr/>
        </p:nvCxnSpPr>
        <p:spPr>
          <a:xfrm flipV="1">
            <a:off x="2397964" y="3929010"/>
            <a:ext cx="1178043" cy="1478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to 105">
            <a:extLst>
              <a:ext uri="{FF2B5EF4-FFF2-40B4-BE49-F238E27FC236}">
                <a16:creationId xmlns:a16="http://schemas.microsoft.com/office/drawing/2014/main" id="{BF21F480-872C-E245-A646-8514A20EFF1E}"/>
              </a:ext>
            </a:extLst>
          </p:cNvPr>
          <p:cNvCxnSpPr>
            <a:cxnSpLocks/>
            <a:stCxn id="56" idx="6"/>
            <a:endCxn id="13" idx="2"/>
          </p:cNvCxnSpPr>
          <p:nvPr/>
        </p:nvCxnSpPr>
        <p:spPr>
          <a:xfrm flipV="1">
            <a:off x="2397964" y="4753851"/>
            <a:ext cx="1144147" cy="654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E3EF4DDF-500C-DF42-9C7C-104384A5B411}"/>
              </a:ext>
            </a:extLst>
          </p:cNvPr>
          <p:cNvSpPr/>
          <p:nvPr/>
        </p:nvSpPr>
        <p:spPr>
          <a:xfrm>
            <a:off x="6425477" y="2782303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C1C2C55E-65F2-F848-88B5-35AB5D5DBCA6}"/>
              </a:ext>
            </a:extLst>
          </p:cNvPr>
          <p:cNvSpPr/>
          <p:nvPr/>
        </p:nvSpPr>
        <p:spPr>
          <a:xfrm>
            <a:off x="6376658" y="3589209"/>
            <a:ext cx="716773" cy="716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5" name="Conector Reto 114">
            <a:extLst>
              <a:ext uri="{FF2B5EF4-FFF2-40B4-BE49-F238E27FC236}">
                <a16:creationId xmlns:a16="http://schemas.microsoft.com/office/drawing/2014/main" id="{7075275F-7FBC-8741-805B-EACAF7A3F427}"/>
              </a:ext>
            </a:extLst>
          </p:cNvPr>
          <p:cNvCxnSpPr>
            <a:stCxn id="25" idx="6"/>
            <a:endCxn id="108" idx="2"/>
          </p:cNvCxnSpPr>
          <p:nvPr/>
        </p:nvCxnSpPr>
        <p:spPr>
          <a:xfrm>
            <a:off x="5581897" y="1539579"/>
            <a:ext cx="843580" cy="16011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to 116">
            <a:extLst>
              <a:ext uri="{FF2B5EF4-FFF2-40B4-BE49-F238E27FC236}">
                <a16:creationId xmlns:a16="http://schemas.microsoft.com/office/drawing/2014/main" id="{D1F1CF82-5D35-EA41-AE2E-95EA87733C5E}"/>
              </a:ext>
            </a:extLst>
          </p:cNvPr>
          <p:cNvCxnSpPr>
            <a:cxnSpLocks/>
            <a:stCxn id="25" idx="6"/>
            <a:endCxn id="109" idx="2"/>
          </p:cNvCxnSpPr>
          <p:nvPr/>
        </p:nvCxnSpPr>
        <p:spPr>
          <a:xfrm>
            <a:off x="5581897" y="1539579"/>
            <a:ext cx="794761" cy="24080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ector Reto 118">
            <a:extLst>
              <a:ext uri="{FF2B5EF4-FFF2-40B4-BE49-F238E27FC236}">
                <a16:creationId xmlns:a16="http://schemas.microsoft.com/office/drawing/2014/main" id="{5B17C360-AC8B-B843-B752-CE5CD9940E18}"/>
              </a:ext>
            </a:extLst>
          </p:cNvPr>
          <p:cNvCxnSpPr>
            <a:stCxn id="26" idx="6"/>
            <a:endCxn id="108" idx="2"/>
          </p:cNvCxnSpPr>
          <p:nvPr/>
        </p:nvCxnSpPr>
        <p:spPr>
          <a:xfrm>
            <a:off x="5588698" y="2333785"/>
            <a:ext cx="836779" cy="8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ector Reto 120">
            <a:extLst>
              <a:ext uri="{FF2B5EF4-FFF2-40B4-BE49-F238E27FC236}">
                <a16:creationId xmlns:a16="http://schemas.microsoft.com/office/drawing/2014/main" id="{055C7D52-8711-9A4E-AE5E-07556447C209}"/>
              </a:ext>
            </a:extLst>
          </p:cNvPr>
          <p:cNvCxnSpPr>
            <a:cxnSpLocks/>
            <a:stCxn id="26" idx="6"/>
            <a:endCxn id="109" idx="2"/>
          </p:cNvCxnSpPr>
          <p:nvPr/>
        </p:nvCxnSpPr>
        <p:spPr>
          <a:xfrm>
            <a:off x="5588698" y="2333785"/>
            <a:ext cx="787960" cy="1613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to 122">
            <a:extLst>
              <a:ext uri="{FF2B5EF4-FFF2-40B4-BE49-F238E27FC236}">
                <a16:creationId xmlns:a16="http://schemas.microsoft.com/office/drawing/2014/main" id="{6ACA9F2D-A9B2-8E43-8476-2C332FC3FB91}"/>
              </a:ext>
            </a:extLst>
          </p:cNvPr>
          <p:cNvCxnSpPr>
            <a:stCxn id="27" idx="6"/>
            <a:endCxn id="108" idx="2"/>
          </p:cNvCxnSpPr>
          <p:nvPr/>
        </p:nvCxnSpPr>
        <p:spPr>
          <a:xfrm>
            <a:off x="5581897" y="3123451"/>
            <a:ext cx="843580" cy="172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ector Reto 124">
            <a:extLst>
              <a:ext uri="{FF2B5EF4-FFF2-40B4-BE49-F238E27FC236}">
                <a16:creationId xmlns:a16="http://schemas.microsoft.com/office/drawing/2014/main" id="{67675242-5283-1940-A423-201935E30560}"/>
              </a:ext>
            </a:extLst>
          </p:cNvPr>
          <p:cNvCxnSpPr>
            <a:cxnSpLocks/>
            <a:stCxn id="27" idx="6"/>
            <a:endCxn id="109" idx="2"/>
          </p:cNvCxnSpPr>
          <p:nvPr/>
        </p:nvCxnSpPr>
        <p:spPr>
          <a:xfrm>
            <a:off x="5581897" y="3123451"/>
            <a:ext cx="794761" cy="8241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to 126">
            <a:extLst>
              <a:ext uri="{FF2B5EF4-FFF2-40B4-BE49-F238E27FC236}">
                <a16:creationId xmlns:a16="http://schemas.microsoft.com/office/drawing/2014/main" id="{4C71656C-054F-484F-8B18-50BDC251E66B}"/>
              </a:ext>
            </a:extLst>
          </p:cNvPr>
          <p:cNvCxnSpPr>
            <a:stCxn id="28" idx="6"/>
            <a:endCxn id="108" idx="2"/>
          </p:cNvCxnSpPr>
          <p:nvPr/>
        </p:nvCxnSpPr>
        <p:spPr>
          <a:xfrm flipV="1">
            <a:off x="5584216" y="3140690"/>
            <a:ext cx="841261" cy="832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to 128">
            <a:extLst>
              <a:ext uri="{FF2B5EF4-FFF2-40B4-BE49-F238E27FC236}">
                <a16:creationId xmlns:a16="http://schemas.microsoft.com/office/drawing/2014/main" id="{751F498C-2600-3C4A-B359-F2B716AA293C}"/>
              </a:ext>
            </a:extLst>
          </p:cNvPr>
          <p:cNvCxnSpPr>
            <a:stCxn id="28" idx="6"/>
            <a:endCxn id="109" idx="2"/>
          </p:cNvCxnSpPr>
          <p:nvPr/>
        </p:nvCxnSpPr>
        <p:spPr>
          <a:xfrm flipV="1">
            <a:off x="5584216" y="3947596"/>
            <a:ext cx="792442" cy="258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Reto 130">
            <a:extLst>
              <a:ext uri="{FF2B5EF4-FFF2-40B4-BE49-F238E27FC236}">
                <a16:creationId xmlns:a16="http://schemas.microsoft.com/office/drawing/2014/main" id="{BE5DCA18-79AC-374B-BE18-CCE7AAE7DFCE}"/>
              </a:ext>
            </a:extLst>
          </p:cNvPr>
          <p:cNvCxnSpPr>
            <a:cxnSpLocks/>
            <a:stCxn id="29" idx="6"/>
            <a:endCxn id="108" idx="2"/>
          </p:cNvCxnSpPr>
          <p:nvPr/>
        </p:nvCxnSpPr>
        <p:spPr>
          <a:xfrm flipV="1">
            <a:off x="5570469" y="3140690"/>
            <a:ext cx="855008" cy="1627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ector Reto 132">
            <a:extLst>
              <a:ext uri="{FF2B5EF4-FFF2-40B4-BE49-F238E27FC236}">
                <a16:creationId xmlns:a16="http://schemas.microsoft.com/office/drawing/2014/main" id="{78E933FA-48A6-F343-B86E-12AF0034103D}"/>
              </a:ext>
            </a:extLst>
          </p:cNvPr>
          <p:cNvCxnSpPr>
            <a:stCxn id="29" idx="6"/>
            <a:endCxn id="109" idx="2"/>
          </p:cNvCxnSpPr>
          <p:nvPr/>
        </p:nvCxnSpPr>
        <p:spPr>
          <a:xfrm flipV="1">
            <a:off x="5570469" y="3947596"/>
            <a:ext cx="806189" cy="820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7" name="Imagem 196">
            <a:extLst>
              <a:ext uri="{FF2B5EF4-FFF2-40B4-BE49-F238E27FC236}">
                <a16:creationId xmlns:a16="http://schemas.microsoft.com/office/drawing/2014/main" id="{59AF7BB9-C6C5-424A-9F78-595E1296E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312" y="2033445"/>
            <a:ext cx="348978" cy="488569"/>
          </a:xfrm>
          <a:prstGeom prst="rect">
            <a:avLst/>
          </a:prstGeom>
        </p:spPr>
      </p:pic>
      <p:pic>
        <p:nvPicPr>
          <p:cNvPr id="198" name="Imagem 197">
            <a:extLst>
              <a:ext uri="{FF2B5EF4-FFF2-40B4-BE49-F238E27FC236}">
                <a16:creationId xmlns:a16="http://schemas.microsoft.com/office/drawing/2014/main" id="{BC513F01-BFE4-7140-B4DB-0B0257AB1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149" y="2884522"/>
            <a:ext cx="465304" cy="488569"/>
          </a:xfrm>
          <a:prstGeom prst="rect">
            <a:avLst/>
          </a:prstGeom>
        </p:spPr>
      </p:pic>
      <p:pic>
        <p:nvPicPr>
          <p:cNvPr id="199" name="Imagem 198">
            <a:extLst>
              <a:ext uri="{FF2B5EF4-FFF2-40B4-BE49-F238E27FC236}">
                <a16:creationId xmlns:a16="http://schemas.microsoft.com/office/drawing/2014/main" id="{8D28ED9B-04B1-5542-9AAA-D261AD1B6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945" y="3805501"/>
            <a:ext cx="395508" cy="46530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C9DDACEF-0E87-5444-8691-593EA6A29D10}"/>
              </a:ext>
            </a:extLst>
          </p:cNvPr>
          <p:cNvSpPr txBox="1"/>
          <p:nvPr/>
        </p:nvSpPr>
        <p:spPr>
          <a:xfrm>
            <a:off x="8021470" y="2128937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65%</a:t>
            </a:r>
          </a:p>
        </p:txBody>
      </p:sp>
      <p:sp>
        <p:nvSpPr>
          <p:cNvPr id="114" name="CaixaDeTexto 113">
            <a:extLst>
              <a:ext uri="{FF2B5EF4-FFF2-40B4-BE49-F238E27FC236}">
                <a16:creationId xmlns:a16="http://schemas.microsoft.com/office/drawing/2014/main" id="{F1E3C42A-4E7E-8742-9532-256BD98C387C}"/>
              </a:ext>
            </a:extLst>
          </p:cNvPr>
          <p:cNvSpPr txBox="1"/>
          <p:nvPr/>
        </p:nvSpPr>
        <p:spPr>
          <a:xfrm>
            <a:off x="8021470" y="2925711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05%</a:t>
            </a:r>
          </a:p>
        </p:txBody>
      </p:sp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BE110592-BE33-194C-ABC8-B00F36DB3322}"/>
              </a:ext>
            </a:extLst>
          </p:cNvPr>
          <p:cNvSpPr txBox="1"/>
          <p:nvPr/>
        </p:nvSpPr>
        <p:spPr>
          <a:xfrm>
            <a:off x="8021470" y="3883730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30%</a:t>
            </a:r>
          </a:p>
        </p:txBody>
      </p:sp>
    </p:spTree>
    <p:extLst>
      <p:ext uri="{BB962C8B-B14F-4D97-AF65-F5344CB8AC3E}">
        <p14:creationId xmlns:p14="http://schemas.microsoft.com/office/powerpoint/2010/main" val="4073919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4" grpId="0"/>
      <p:bldP spid="11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FC6255-F08D-7B49-A6D7-4657538FD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 neural </a:t>
            </a:r>
            <a:r>
              <a:rPr lang="pt-BR" dirty="0" err="1"/>
              <a:t>convolucional</a:t>
            </a:r>
            <a:endParaRPr lang="pt-BR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21719634-7092-EA49-AD1E-5C2D253AC3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8583711"/>
              </p:ext>
            </p:extLst>
          </p:nvPr>
        </p:nvGraphicFramePr>
        <p:xfrm>
          <a:off x="35497" y="2117347"/>
          <a:ext cx="1114540" cy="142251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9220">
                  <a:extLst>
                    <a:ext uri="{9D8B030D-6E8A-4147-A177-3AD203B41FA5}">
                      <a16:colId xmlns:a16="http://schemas.microsoft.com/office/drawing/2014/main" val="2018967524"/>
                    </a:ext>
                  </a:extLst>
                </a:gridCol>
                <a:gridCol w="159220">
                  <a:extLst>
                    <a:ext uri="{9D8B030D-6E8A-4147-A177-3AD203B41FA5}">
                      <a16:colId xmlns:a16="http://schemas.microsoft.com/office/drawing/2014/main" val="2120781254"/>
                    </a:ext>
                  </a:extLst>
                </a:gridCol>
                <a:gridCol w="159220">
                  <a:extLst>
                    <a:ext uri="{9D8B030D-6E8A-4147-A177-3AD203B41FA5}">
                      <a16:colId xmlns:a16="http://schemas.microsoft.com/office/drawing/2014/main" val="3120329262"/>
                    </a:ext>
                  </a:extLst>
                </a:gridCol>
                <a:gridCol w="159220">
                  <a:extLst>
                    <a:ext uri="{9D8B030D-6E8A-4147-A177-3AD203B41FA5}">
                      <a16:colId xmlns:a16="http://schemas.microsoft.com/office/drawing/2014/main" val="285271052"/>
                    </a:ext>
                  </a:extLst>
                </a:gridCol>
                <a:gridCol w="159220">
                  <a:extLst>
                    <a:ext uri="{9D8B030D-6E8A-4147-A177-3AD203B41FA5}">
                      <a16:colId xmlns:a16="http://schemas.microsoft.com/office/drawing/2014/main" val="344701125"/>
                    </a:ext>
                  </a:extLst>
                </a:gridCol>
                <a:gridCol w="159220">
                  <a:extLst>
                    <a:ext uri="{9D8B030D-6E8A-4147-A177-3AD203B41FA5}">
                      <a16:colId xmlns:a16="http://schemas.microsoft.com/office/drawing/2014/main" val="3199136714"/>
                    </a:ext>
                  </a:extLst>
                </a:gridCol>
                <a:gridCol w="159220">
                  <a:extLst>
                    <a:ext uri="{9D8B030D-6E8A-4147-A177-3AD203B41FA5}">
                      <a16:colId xmlns:a16="http://schemas.microsoft.com/office/drawing/2014/main" val="1062015985"/>
                    </a:ext>
                  </a:extLst>
                </a:gridCol>
              </a:tblGrid>
              <a:tr h="203217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147450"/>
                  </a:ext>
                </a:extLst>
              </a:tr>
              <a:tr h="203217"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318677"/>
                  </a:ext>
                </a:extLst>
              </a:tr>
              <a:tr h="203217"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806167"/>
                  </a:ext>
                </a:extLst>
              </a:tr>
              <a:tr h="203217"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493777"/>
                  </a:ext>
                </a:extLst>
              </a:tr>
              <a:tr h="203217"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26969"/>
                  </a:ext>
                </a:extLst>
              </a:tr>
              <a:tr h="203217"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24702"/>
                  </a:ext>
                </a:extLst>
              </a:tr>
              <a:tr h="203217"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0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dirty="0"/>
                        <a:t>1</a:t>
                      </a:r>
                    </a:p>
                  </a:txBody>
                  <a:tcPr marL="62755" marR="62755" marT="31377" marB="3137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447749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B4A498BB-4546-304D-85BD-5584B970BE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778407"/>
              </p:ext>
            </p:extLst>
          </p:nvPr>
        </p:nvGraphicFramePr>
        <p:xfrm>
          <a:off x="1679325" y="2100740"/>
          <a:ext cx="1311465" cy="124747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2293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1D4E1DC5-044D-434B-A62F-4EF1BFC054F3}"/>
              </a:ext>
            </a:extLst>
          </p:cNvPr>
          <p:cNvSpPr txBox="1"/>
          <p:nvPr/>
        </p:nvSpPr>
        <p:spPr>
          <a:xfrm>
            <a:off x="179512" y="3534667"/>
            <a:ext cx="6479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</a:t>
            </a:r>
          </a:p>
        </p:txBody>
      </p:sp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B99D87FF-E6A5-6047-B361-4204109DF7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1855316"/>
              </p:ext>
            </p:extLst>
          </p:nvPr>
        </p:nvGraphicFramePr>
        <p:xfrm>
          <a:off x="1831725" y="2253140"/>
          <a:ext cx="1311465" cy="124747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2293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661A4272-E6CC-4E43-8868-9AA4812D03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61082"/>
              </p:ext>
            </p:extLst>
          </p:nvPr>
        </p:nvGraphicFramePr>
        <p:xfrm>
          <a:off x="1984125" y="2405540"/>
          <a:ext cx="1311465" cy="1245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2293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E7B4C7EA-1FD5-AF4A-B632-B77BDE4DF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824522"/>
              </p:ext>
            </p:extLst>
          </p:nvPr>
        </p:nvGraphicFramePr>
        <p:xfrm>
          <a:off x="2136525" y="2557940"/>
          <a:ext cx="1311465" cy="1245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2293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1" name="Tabela 10">
            <a:extLst>
              <a:ext uri="{FF2B5EF4-FFF2-40B4-BE49-F238E27FC236}">
                <a16:creationId xmlns:a16="http://schemas.microsoft.com/office/drawing/2014/main" id="{763BB669-D719-7B4B-9C03-65BA393501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9801535"/>
              </p:ext>
            </p:extLst>
          </p:nvPr>
        </p:nvGraphicFramePr>
        <p:xfrm>
          <a:off x="2288925" y="2710340"/>
          <a:ext cx="1311465" cy="1245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2293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2" name="Tabela 11">
            <a:extLst>
              <a:ext uri="{FF2B5EF4-FFF2-40B4-BE49-F238E27FC236}">
                <a16:creationId xmlns:a16="http://schemas.microsoft.com/office/drawing/2014/main" id="{F251E99E-8A17-2941-BC58-F91795A430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749006"/>
              </p:ext>
            </p:extLst>
          </p:nvPr>
        </p:nvGraphicFramePr>
        <p:xfrm>
          <a:off x="2441325" y="2862740"/>
          <a:ext cx="1311465" cy="1245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2293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3" name="Tabela 12">
            <a:extLst>
              <a:ext uri="{FF2B5EF4-FFF2-40B4-BE49-F238E27FC236}">
                <a16:creationId xmlns:a16="http://schemas.microsoft.com/office/drawing/2014/main" id="{68C5BDED-0FB7-4E4E-B8A8-6C4B7868A9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5912034"/>
              </p:ext>
            </p:extLst>
          </p:nvPr>
        </p:nvGraphicFramePr>
        <p:xfrm>
          <a:off x="2593725" y="3015140"/>
          <a:ext cx="1311465" cy="1245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2293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4" name="Tabela 13">
            <a:extLst>
              <a:ext uri="{FF2B5EF4-FFF2-40B4-BE49-F238E27FC236}">
                <a16:creationId xmlns:a16="http://schemas.microsoft.com/office/drawing/2014/main" id="{384ECFE7-2F36-BA45-871E-088359B3C9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686740"/>
              </p:ext>
            </p:extLst>
          </p:nvPr>
        </p:nvGraphicFramePr>
        <p:xfrm>
          <a:off x="2746125" y="3167540"/>
          <a:ext cx="1311465" cy="1245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2293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graphicFrame>
        <p:nvGraphicFramePr>
          <p:cNvPr id="15" name="Tabela 14">
            <a:extLst>
              <a:ext uri="{FF2B5EF4-FFF2-40B4-BE49-F238E27FC236}">
                <a16:creationId xmlns:a16="http://schemas.microsoft.com/office/drawing/2014/main" id="{47E2CE55-24FC-DF4A-BDE9-CA400BDC1B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545714"/>
              </p:ext>
            </p:extLst>
          </p:nvPr>
        </p:nvGraphicFramePr>
        <p:xfrm>
          <a:off x="2898525" y="3319940"/>
          <a:ext cx="1311465" cy="1245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2293">
                  <a:extLst>
                    <a:ext uri="{9D8B030D-6E8A-4147-A177-3AD203B41FA5}">
                      <a16:colId xmlns:a16="http://schemas.microsoft.com/office/drawing/2014/main" val="1622492723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51805927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2277025165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530215682"/>
                    </a:ext>
                  </a:extLst>
                </a:gridCol>
                <a:gridCol w="262293">
                  <a:extLst>
                    <a:ext uri="{9D8B030D-6E8A-4147-A177-3AD203B41FA5}">
                      <a16:colId xmlns:a16="http://schemas.microsoft.com/office/drawing/2014/main" val="636658974"/>
                    </a:ext>
                  </a:extLst>
                </a:gridCol>
              </a:tblGrid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3133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0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0416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506303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681859"/>
                  </a:ext>
                </a:extLst>
              </a:tr>
              <a:tr h="249104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66615" marR="66615" marT="33307" marB="33307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18921"/>
                  </a:ext>
                </a:extLst>
              </a:tr>
            </a:tbl>
          </a:graphicData>
        </a:graphic>
      </p:graphicFrame>
      <p:sp>
        <p:nvSpPr>
          <p:cNvPr id="16" name="Seta para a Direita 15">
            <a:extLst>
              <a:ext uri="{FF2B5EF4-FFF2-40B4-BE49-F238E27FC236}">
                <a16:creationId xmlns:a16="http://schemas.microsoft.com/office/drawing/2014/main" id="{C58F75C1-B6A3-DE4B-B8C9-BDB1615114A5}"/>
              </a:ext>
            </a:extLst>
          </p:cNvPr>
          <p:cNvSpPr/>
          <p:nvPr/>
        </p:nvSpPr>
        <p:spPr>
          <a:xfrm>
            <a:off x="1206134" y="2742592"/>
            <a:ext cx="401934" cy="2928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EB3364DC-FF6E-F04A-A1AC-D001595CB5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672" y="1614006"/>
            <a:ext cx="601972" cy="534554"/>
          </a:xfrm>
          <a:prstGeom prst="rect">
            <a:avLst/>
          </a:prstGeom>
        </p:spPr>
      </p:pic>
      <p:graphicFrame>
        <p:nvGraphicFramePr>
          <p:cNvPr id="18" name="Tabela 17">
            <a:extLst>
              <a:ext uri="{FF2B5EF4-FFF2-40B4-BE49-F238E27FC236}">
                <a16:creationId xmlns:a16="http://schemas.microsoft.com/office/drawing/2014/main" id="{CF2D90A8-10B2-844F-8B82-34944566A4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863612"/>
              </p:ext>
            </p:extLst>
          </p:nvPr>
        </p:nvGraphicFramePr>
        <p:xfrm>
          <a:off x="4158390" y="2173217"/>
          <a:ext cx="828546" cy="81465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6182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1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19" name="Tabela 18">
            <a:extLst>
              <a:ext uri="{FF2B5EF4-FFF2-40B4-BE49-F238E27FC236}">
                <a16:creationId xmlns:a16="http://schemas.microsoft.com/office/drawing/2014/main" id="{7B310E7C-2F47-D642-A60C-C49D7B9E6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0269944"/>
              </p:ext>
            </p:extLst>
          </p:nvPr>
        </p:nvGraphicFramePr>
        <p:xfrm>
          <a:off x="4310790" y="2325617"/>
          <a:ext cx="828546" cy="807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6182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0" name="Tabela 19">
            <a:extLst>
              <a:ext uri="{FF2B5EF4-FFF2-40B4-BE49-F238E27FC236}">
                <a16:creationId xmlns:a16="http://schemas.microsoft.com/office/drawing/2014/main" id="{18680618-2101-A04A-A5B1-FF4C928EC4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41698"/>
              </p:ext>
            </p:extLst>
          </p:nvPr>
        </p:nvGraphicFramePr>
        <p:xfrm>
          <a:off x="4463190" y="2478017"/>
          <a:ext cx="828546" cy="807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6182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1" name="Tabela 20">
            <a:extLst>
              <a:ext uri="{FF2B5EF4-FFF2-40B4-BE49-F238E27FC236}">
                <a16:creationId xmlns:a16="http://schemas.microsoft.com/office/drawing/2014/main" id="{A15BE6D2-C965-DD41-8462-5A64BAB521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468585"/>
              </p:ext>
            </p:extLst>
          </p:nvPr>
        </p:nvGraphicFramePr>
        <p:xfrm>
          <a:off x="4615590" y="2630417"/>
          <a:ext cx="828546" cy="807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6182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2" name="Tabela 21">
            <a:extLst>
              <a:ext uri="{FF2B5EF4-FFF2-40B4-BE49-F238E27FC236}">
                <a16:creationId xmlns:a16="http://schemas.microsoft.com/office/drawing/2014/main" id="{2ADD5B0B-8D98-1B40-B6AE-B36C5EE93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4248139"/>
              </p:ext>
            </p:extLst>
          </p:nvPr>
        </p:nvGraphicFramePr>
        <p:xfrm>
          <a:off x="4767990" y="2782817"/>
          <a:ext cx="828546" cy="807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6182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3" name="Tabela 22">
            <a:extLst>
              <a:ext uri="{FF2B5EF4-FFF2-40B4-BE49-F238E27FC236}">
                <a16:creationId xmlns:a16="http://schemas.microsoft.com/office/drawing/2014/main" id="{9DA1D7F1-D42B-B047-AE3E-74AB6194BB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4170854"/>
              </p:ext>
            </p:extLst>
          </p:nvPr>
        </p:nvGraphicFramePr>
        <p:xfrm>
          <a:off x="4920390" y="2935217"/>
          <a:ext cx="828546" cy="81465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6182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1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3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4" name="Tabela 23">
            <a:extLst>
              <a:ext uri="{FF2B5EF4-FFF2-40B4-BE49-F238E27FC236}">
                <a16:creationId xmlns:a16="http://schemas.microsoft.com/office/drawing/2014/main" id="{36B9D3D7-3657-8646-AB04-A671380D70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254355"/>
              </p:ext>
            </p:extLst>
          </p:nvPr>
        </p:nvGraphicFramePr>
        <p:xfrm>
          <a:off x="5072790" y="3087617"/>
          <a:ext cx="828546" cy="807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6182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5" name="Tabela 24">
            <a:extLst>
              <a:ext uri="{FF2B5EF4-FFF2-40B4-BE49-F238E27FC236}">
                <a16:creationId xmlns:a16="http://schemas.microsoft.com/office/drawing/2014/main" id="{502D46AD-B6F8-F046-B36E-D4FA031133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865496"/>
              </p:ext>
            </p:extLst>
          </p:nvPr>
        </p:nvGraphicFramePr>
        <p:xfrm>
          <a:off x="5225190" y="3240017"/>
          <a:ext cx="828546" cy="807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6182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graphicFrame>
        <p:nvGraphicFramePr>
          <p:cNvPr id="26" name="Tabela 25">
            <a:extLst>
              <a:ext uri="{FF2B5EF4-FFF2-40B4-BE49-F238E27FC236}">
                <a16:creationId xmlns:a16="http://schemas.microsoft.com/office/drawing/2014/main" id="{6E75C881-59F8-E448-BED7-DCD76A5399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6299684"/>
              </p:ext>
            </p:extLst>
          </p:nvPr>
        </p:nvGraphicFramePr>
        <p:xfrm>
          <a:off x="5377590" y="3392417"/>
          <a:ext cx="828546" cy="8077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76182">
                  <a:extLst>
                    <a:ext uri="{9D8B030D-6E8A-4147-A177-3AD203B41FA5}">
                      <a16:colId xmlns:a16="http://schemas.microsoft.com/office/drawing/2014/main" val="2532003905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3891385488"/>
                    </a:ext>
                  </a:extLst>
                </a:gridCol>
                <a:gridCol w="276182">
                  <a:extLst>
                    <a:ext uri="{9D8B030D-6E8A-4147-A177-3AD203B41FA5}">
                      <a16:colId xmlns:a16="http://schemas.microsoft.com/office/drawing/2014/main" val="2152283980"/>
                    </a:ext>
                  </a:extLst>
                </a:gridCol>
              </a:tblGrid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827452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6217438"/>
                  </a:ext>
                </a:extLst>
              </a:tr>
              <a:tr h="269240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marL="73429" marR="73429" marT="36715" marB="36715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554605"/>
                  </a:ext>
                </a:extLst>
              </a:tr>
            </a:tbl>
          </a:graphicData>
        </a:graphic>
      </p:graphicFrame>
      <p:sp>
        <p:nvSpPr>
          <p:cNvPr id="29" name="Seta para a Direita 28">
            <a:extLst>
              <a:ext uri="{FF2B5EF4-FFF2-40B4-BE49-F238E27FC236}">
                <a16:creationId xmlns:a16="http://schemas.microsoft.com/office/drawing/2014/main" id="{E6512246-ACA0-A948-9DC0-75FB524B8016}"/>
              </a:ext>
            </a:extLst>
          </p:cNvPr>
          <p:cNvSpPr/>
          <p:nvPr/>
        </p:nvSpPr>
        <p:spPr>
          <a:xfrm>
            <a:off x="4262223" y="3438137"/>
            <a:ext cx="401934" cy="2928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30" name="Tabela 29">
            <a:extLst>
              <a:ext uri="{FF2B5EF4-FFF2-40B4-BE49-F238E27FC236}">
                <a16:creationId xmlns:a16="http://schemas.microsoft.com/office/drawing/2014/main" id="{1DA9E3C3-A1E2-C846-943C-10EDCF1CA8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509235"/>
              </p:ext>
            </p:extLst>
          </p:nvPr>
        </p:nvGraphicFramePr>
        <p:xfrm>
          <a:off x="6732240" y="2052422"/>
          <a:ext cx="208280" cy="256135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3600008014"/>
                    </a:ext>
                  </a:extLst>
                </a:gridCol>
              </a:tblGrid>
              <a:tr h="284595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3604491"/>
                  </a:ext>
                </a:extLst>
              </a:tr>
              <a:tr h="284595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5958337"/>
                  </a:ext>
                </a:extLst>
              </a:tr>
              <a:tr h="284595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6537403"/>
                  </a:ext>
                </a:extLst>
              </a:tr>
              <a:tr h="284595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6985321"/>
                  </a:ext>
                </a:extLst>
              </a:tr>
              <a:tr h="284595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538818"/>
                  </a:ext>
                </a:extLst>
              </a:tr>
              <a:tr h="284595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2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558526"/>
                  </a:ext>
                </a:extLst>
              </a:tr>
              <a:tr h="284595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87649"/>
                  </a:ext>
                </a:extLst>
              </a:tr>
              <a:tr h="284595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3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981937"/>
                  </a:ext>
                </a:extLst>
              </a:tr>
              <a:tr h="284595">
                <a:tc>
                  <a:txBody>
                    <a:bodyPr/>
                    <a:lstStyle/>
                    <a:p>
                      <a:pPr algn="ctr"/>
                      <a:r>
                        <a:rPr lang="pt-BR" sz="900" b="0" dirty="0"/>
                        <a:t>5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734956"/>
                  </a:ext>
                </a:extLst>
              </a:tr>
            </a:tbl>
          </a:graphicData>
        </a:graphic>
      </p:graphicFrame>
      <p:sp>
        <p:nvSpPr>
          <p:cNvPr id="31" name="Seta para a Direita 30">
            <a:extLst>
              <a:ext uri="{FF2B5EF4-FFF2-40B4-BE49-F238E27FC236}">
                <a16:creationId xmlns:a16="http://schemas.microsoft.com/office/drawing/2014/main" id="{F6381DC1-A9AE-0346-BF4B-65396EBD5D7B}"/>
              </a:ext>
            </a:extLst>
          </p:cNvPr>
          <p:cNvSpPr/>
          <p:nvPr/>
        </p:nvSpPr>
        <p:spPr>
          <a:xfrm>
            <a:off x="6258298" y="3408232"/>
            <a:ext cx="401934" cy="2928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9ACAFC44-CFC3-EA4A-B320-4240DAF0798D}"/>
              </a:ext>
            </a:extLst>
          </p:cNvPr>
          <p:cNvGrpSpPr/>
          <p:nvPr/>
        </p:nvGrpSpPr>
        <p:grpSpPr>
          <a:xfrm>
            <a:off x="7639054" y="2782817"/>
            <a:ext cx="1400727" cy="1365668"/>
            <a:chOff x="1310088" y="975262"/>
            <a:chExt cx="4402190" cy="4292005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9F28220-37D6-8C46-B9E9-3D5D12A60410}"/>
                </a:ext>
              </a:extLst>
            </p:cNvPr>
            <p:cNvSpPr/>
            <p:nvPr/>
          </p:nvSpPr>
          <p:spPr>
            <a:xfrm>
              <a:off x="3029480" y="1716523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04DFDBD-1414-B34B-B972-39F224D693B6}"/>
                </a:ext>
              </a:extLst>
            </p:cNvPr>
            <p:cNvSpPr/>
            <p:nvPr/>
          </p:nvSpPr>
          <p:spPr>
            <a:xfrm>
              <a:off x="3031828" y="228350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A863092-23B0-F84E-A93A-1D131FE33CC1}"/>
                </a:ext>
              </a:extLst>
            </p:cNvPr>
            <p:cNvSpPr/>
            <p:nvPr/>
          </p:nvSpPr>
          <p:spPr>
            <a:xfrm>
              <a:off x="3014582" y="2841536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8A30B73-A646-BF4A-8CE3-AF1FE0BF9FC5}"/>
                </a:ext>
              </a:extLst>
            </p:cNvPr>
            <p:cNvSpPr/>
            <p:nvPr/>
          </p:nvSpPr>
          <p:spPr>
            <a:xfrm>
              <a:off x="3022031" y="336964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72746A9-A44D-1948-899E-35BE8001C059}"/>
                </a:ext>
              </a:extLst>
            </p:cNvPr>
            <p:cNvSpPr/>
            <p:nvPr/>
          </p:nvSpPr>
          <p:spPr>
            <a:xfrm>
              <a:off x="3014582" y="391379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9" name="Conector Reto 38">
              <a:extLst>
                <a:ext uri="{FF2B5EF4-FFF2-40B4-BE49-F238E27FC236}">
                  <a16:creationId xmlns:a16="http://schemas.microsoft.com/office/drawing/2014/main" id="{BB23D91D-7742-E246-94DB-215900A02635}"/>
                </a:ext>
              </a:extLst>
            </p:cNvPr>
            <p:cNvCxnSpPr>
              <a:cxnSpLocks/>
              <a:stCxn id="72" idx="6"/>
              <a:endCxn id="33" idx="2"/>
            </p:cNvCxnSpPr>
            <p:nvPr/>
          </p:nvCxnSpPr>
          <p:spPr>
            <a:xfrm>
              <a:off x="1600003" y="1113353"/>
              <a:ext cx="1429477" cy="7412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 Reto 39">
              <a:extLst>
                <a:ext uri="{FF2B5EF4-FFF2-40B4-BE49-F238E27FC236}">
                  <a16:creationId xmlns:a16="http://schemas.microsoft.com/office/drawing/2014/main" id="{8F6F79D8-7995-1A49-89E5-D847BF425430}"/>
                </a:ext>
              </a:extLst>
            </p:cNvPr>
            <p:cNvCxnSpPr>
              <a:cxnSpLocks/>
              <a:stCxn id="72" idx="6"/>
              <a:endCxn id="34" idx="2"/>
            </p:cNvCxnSpPr>
            <p:nvPr/>
          </p:nvCxnSpPr>
          <p:spPr>
            <a:xfrm>
              <a:off x="1600003" y="1113353"/>
              <a:ext cx="1431825" cy="13082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ector Reto 40">
              <a:extLst>
                <a:ext uri="{FF2B5EF4-FFF2-40B4-BE49-F238E27FC236}">
                  <a16:creationId xmlns:a16="http://schemas.microsoft.com/office/drawing/2014/main" id="{53D3535D-2EB6-4C4A-B22F-275906D38451}"/>
                </a:ext>
              </a:extLst>
            </p:cNvPr>
            <p:cNvCxnSpPr>
              <a:cxnSpLocks/>
              <a:stCxn id="72" idx="6"/>
              <a:endCxn id="35" idx="2"/>
            </p:cNvCxnSpPr>
            <p:nvPr/>
          </p:nvCxnSpPr>
          <p:spPr>
            <a:xfrm>
              <a:off x="1600003" y="1113353"/>
              <a:ext cx="1414579" cy="18662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to 41">
              <a:extLst>
                <a:ext uri="{FF2B5EF4-FFF2-40B4-BE49-F238E27FC236}">
                  <a16:creationId xmlns:a16="http://schemas.microsoft.com/office/drawing/2014/main" id="{BA7890ED-D87B-FE49-BE45-DAFEC0D43F8E}"/>
                </a:ext>
              </a:extLst>
            </p:cNvPr>
            <p:cNvCxnSpPr>
              <a:cxnSpLocks/>
              <a:stCxn id="72" idx="6"/>
              <a:endCxn id="36" idx="2"/>
            </p:cNvCxnSpPr>
            <p:nvPr/>
          </p:nvCxnSpPr>
          <p:spPr>
            <a:xfrm>
              <a:off x="1600003" y="1113353"/>
              <a:ext cx="1422028" cy="239438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to 42">
              <a:extLst>
                <a:ext uri="{FF2B5EF4-FFF2-40B4-BE49-F238E27FC236}">
                  <a16:creationId xmlns:a16="http://schemas.microsoft.com/office/drawing/2014/main" id="{BD727415-80DC-FC48-803C-9A8016DA9A6E}"/>
                </a:ext>
              </a:extLst>
            </p:cNvPr>
            <p:cNvCxnSpPr>
              <a:cxnSpLocks/>
              <a:stCxn id="72" idx="6"/>
              <a:endCxn id="37" idx="2"/>
            </p:cNvCxnSpPr>
            <p:nvPr/>
          </p:nvCxnSpPr>
          <p:spPr>
            <a:xfrm>
              <a:off x="1600003" y="1113353"/>
              <a:ext cx="1414579" cy="293852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to 43">
              <a:extLst>
                <a:ext uri="{FF2B5EF4-FFF2-40B4-BE49-F238E27FC236}">
                  <a16:creationId xmlns:a16="http://schemas.microsoft.com/office/drawing/2014/main" id="{A151164E-487D-B54B-BE63-F30002F423BB}"/>
                </a:ext>
              </a:extLst>
            </p:cNvPr>
            <p:cNvCxnSpPr>
              <a:cxnSpLocks/>
              <a:stCxn id="73" idx="6"/>
              <a:endCxn id="33" idx="2"/>
            </p:cNvCxnSpPr>
            <p:nvPr/>
          </p:nvCxnSpPr>
          <p:spPr>
            <a:xfrm>
              <a:off x="1586858" y="1609546"/>
              <a:ext cx="1442622" cy="2450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to 44">
              <a:extLst>
                <a:ext uri="{FF2B5EF4-FFF2-40B4-BE49-F238E27FC236}">
                  <a16:creationId xmlns:a16="http://schemas.microsoft.com/office/drawing/2014/main" id="{5114046D-CD8D-9C44-8874-0037E1F60240}"/>
                </a:ext>
              </a:extLst>
            </p:cNvPr>
            <p:cNvCxnSpPr>
              <a:cxnSpLocks/>
              <a:stCxn id="73" idx="6"/>
              <a:endCxn id="34" idx="2"/>
            </p:cNvCxnSpPr>
            <p:nvPr/>
          </p:nvCxnSpPr>
          <p:spPr>
            <a:xfrm>
              <a:off x="1586858" y="1609546"/>
              <a:ext cx="1444970" cy="8120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to 45">
              <a:extLst>
                <a:ext uri="{FF2B5EF4-FFF2-40B4-BE49-F238E27FC236}">
                  <a16:creationId xmlns:a16="http://schemas.microsoft.com/office/drawing/2014/main" id="{817E9419-ED3B-BF46-8EE0-7572A9997547}"/>
                </a:ext>
              </a:extLst>
            </p:cNvPr>
            <p:cNvCxnSpPr>
              <a:cxnSpLocks/>
              <a:stCxn id="73" idx="6"/>
              <a:endCxn id="36" idx="2"/>
            </p:cNvCxnSpPr>
            <p:nvPr/>
          </p:nvCxnSpPr>
          <p:spPr>
            <a:xfrm>
              <a:off x="1586858" y="1609546"/>
              <a:ext cx="1435173" cy="18981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to 46">
              <a:extLst>
                <a:ext uri="{FF2B5EF4-FFF2-40B4-BE49-F238E27FC236}">
                  <a16:creationId xmlns:a16="http://schemas.microsoft.com/office/drawing/2014/main" id="{AAF85ECA-0662-404B-94F1-ED8C8BCEE898}"/>
                </a:ext>
              </a:extLst>
            </p:cNvPr>
            <p:cNvCxnSpPr>
              <a:cxnSpLocks/>
              <a:stCxn id="73" idx="6"/>
              <a:endCxn id="35" idx="2"/>
            </p:cNvCxnSpPr>
            <p:nvPr/>
          </p:nvCxnSpPr>
          <p:spPr>
            <a:xfrm>
              <a:off x="1586858" y="1609546"/>
              <a:ext cx="1427724" cy="13700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EE276C3B-0FB6-F147-A964-DF2D495FCA45}"/>
                </a:ext>
              </a:extLst>
            </p:cNvPr>
            <p:cNvCxnSpPr>
              <a:cxnSpLocks/>
              <a:stCxn id="73" idx="6"/>
              <a:endCxn id="37" idx="2"/>
            </p:cNvCxnSpPr>
            <p:nvPr/>
          </p:nvCxnSpPr>
          <p:spPr>
            <a:xfrm>
              <a:off x="1586858" y="1609546"/>
              <a:ext cx="1427724" cy="24423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1862FFA-A41A-1944-95E0-13539307EB5E}"/>
                </a:ext>
              </a:extLst>
            </p:cNvPr>
            <p:cNvSpPr/>
            <p:nvPr/>
          </p:nvSpPr>
          <p:spPr>
            <a:xfrm>
              <a:off x="4307765" y="171204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2E8746EF-395A-5B4D-B0CF-F61AC3CD1E43}"/>
                </a:ext>
              </a:extLst>
            </p:cNvPr>
            <p:cNvSpPr/>
            <p:nvPr/>
          </p:nvSpPr>
          <p:spPr>
            <a:xfrm>
              <a:off x="4312093" y="2274551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D733E38-72B7-5047-88E7-F30243610BAD}"/>
                </a:ext>
              </a:extLst>
            </p:cNvPr>
            <p:cNvSpPr/>
            <p:nvPr/>
          </p:nvSpPr>
          <p:spPr>
            <a:xfrm>
              <a:off x="4316053" y="283445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0940C52F-D6D0-C34C-A651-7F30070D3FF1}"/>
                </a:ext>
              </a:extLst>
            </p:cNvPr>
            <p:cNvSpPr/>
            <p:nvPr/>
          </p:nvSpPr>
          <p:spPr>
            <a:xfrm>
              <a:off x="4318401" y="337004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9A14ACA-50E4-1C48-9EFF-DA7EA6FAA544}"/>
                </a:ext>
              </a:extLst>
            </p:cNvPr>
            <p:cNvSpPr/>
            <p:nvPr/>
          </p:nvSpPr>
          <p:spPr>
            <a:xfrm>
              <a:off x="4316053" y="3885636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95C6E67-1EB9-3441-BB8B-0C46AC4BD1AC}"/>
                </a:ext>
              </a:extLst>
            </p:cNvPr>
            <p:cNvSpPr/>
            <p:nvPr/>
          </p:nvSpPr>
          <p:spPr>
            <a:xfrm>
              <a:off x="5436096" y="287012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56" name="Conector Reto 55">
              <a:extLst>
                <a:ext uri="{FF2B5EF4-FFF2-40B4-BE49-F238E27FC236}">
                  <a16:creationId xmlns:a16="http://schemas.microsoft.com/office/drawing/2014/main" id="{D1395DD3-0D8E-4048-A1AE-89C7125B56EF}"/>
                </a:ext>
              </a:extLst>
            </p:cNvPr>
            <p:cNvCxnSpPr>
              <a:cxnSpLocks/>
              <a:stCxn id="49" idx="6"/>
              <a:endCxn id="54" idx="2"/>
            </p:cNvCxnSpPr>
            <p:nvPr/>
          </p:nvCxnSpPr>
          <p:spPr>
            <a:xfrm>
              <a:off x="4583947" y="1850138"/>
              <a:ext cx="852149" cy="11580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to 56">
              <a:extLst>
                <a:ext uri="{FF2B5EF4-FFF2-40B4-BE49-F238E27FC236}">
                  <a16:creationId xmlns:a16="http://schemas.microsoft.com/office/drawing/2014/main" id="{6922218C-04DB-524A-840D-016D56BFBFF2}"/>
                </a:ext>
              </a:extLst>
            </p:cNvPr>
            <p:cNvCxnSpPr>
              <a:stCxn id="50" idx="6"/>
              <a:endCxn id="54" idx="2"/>
            </p:cNvCxnSpPr>
            <p:nvPr/>
          </p:nvCxnSpPr>
          <p:spPr>
            <a:xfrm>
              <a:off x="4588275" y="2412642"/>
              <a:ext cx="847821" cy="5955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to 57">
              <a:extLst>
                <a:ext uri="{FF2B5EF4-FFF2-40B4-BE49-F238E27FC236}">
                  <a16:creationId xmlns:a16="http://schemas.microsoft.com/office/drawing/2014/main" id="{11F7C3BE-C765-D040-BB11-899A118A016A}"/>
                </a:ext>
              </a:extLst>
            </p:cNvPr>
            <p:cNvCxnSpPr>
              <a:stCxn id="51" idx="6"/>
              <a:endCxn id="54" idx="2"/>
            </p:cNvCxnSpPr>
            <p:nvPr/>
          </p:nvCxnSpPr>
          <p:spPr>
            <a:xfrm>
              <a:off x="4592235" y="2972548"/>
              <a:ext cx="843861" cy="356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to 58">
              <a:extLst>
                <a:ext uri="{FF2B5EF4-FFF2-40B4-BE49-F238E27FC236}">
                  <a16:creationId xmlns:a16="http://schemas.microsoft.com/office/drawing/2014/main" id="{219EAC63-14CC-3C4D-A19A-89A204C40539}"/>
                </a:ext>
              </a:extLst>
            </p:cNvPr>
            <p:cNvCxnSpPr>
              <a:stCxn id="52" idx="6"/>
              <a:endCxn id="54" idx="2"/>
            </p:cNvCxnSpPr>
            <p:nvPr/>
          </p:nvCxnSpPr>
          <p:spPr>
            <a:xfrm flipV="1">
              <a:off x="4594583" y="3008216"/>
              <a:ext cx="841513" cy="4999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to 59">
              <a:extLst>
                <a:ext uri="{FF2B5EF4-FFF2-40B4-BE49-F238E27FC236}">
                  <a16:creationId xmlns:a16="http://schemas.microsoft.com/office/drawing/2014/main" id="{C562ED6B-B4A5-FC4B-91A6-E4674B5DA9A0}"/>
                </a:ext>
              </a:extLst>
            </p:cNvPr>
            <p:cNvCxnSpPr>
              <a:stCxn id="53" idx="6"/>
              <a:endCxn id="54" idx="2"/>
            </p:cNvCxnSpPr>
            <p:nvPr/>
          </p:nvCxnSpPr>
          <p:spPr>
            <a:xfrm flipV="1">
              <a:off x="4592235" y="3008216"/>
              <a:ext cx="843861" cy="10155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ector Reto 61">
              <a:extLst>
                <a:ext uri="{FF2B5EF4-FFF2-40B4-BE49-F238E27FC236}">
                  <a16:creationId xmlns:a16="http://schemas.microsoft.com/office/drawing/2014/main" id="{4A904C30-D041-FB4C-B393-74FF0AF352AD}"/>
                </a:ext>
              </a:extLst>
            </p:cNvPr>
            <p:cNvCxnSpPr>
              <a:stCxn id="33" idx="6"/>
              <a:endCxn id="49" idx="2"/>
            </p:cNvCxnSpPr>
            <p:nvPr/>
          </p:nvCxnSpPr>
          <p:spPr>
            <a:xfrm flipV="1">
              <a:off x="3305662" y="1850138"/>
              <a:ext cx="1002103" cy="447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to 62">
              <a:extLst>
                <a:ext uri="{FF2B5EF4-FFF2-40B4-BE49-F238E27FC236}">
                  <a16:creationId xmlns:a16="http://schemas.microsoft.com/office/drawing/2014/main" id="{B99C7634-CD4A-F54A-A8AC-5FD5C19B3632}"/>
                </a:ext>
              </a:extLst>
            </p:cNvPr>
            <p:cNvCxnSpPr>
              <a:stCxn id="33" idx="6"/>
              <a:endCxn id="50" idx="2"/>
            </p:cNvCxnSpPr>
            <p:nvPr/>
          </p:nvCxnSpPr>
          <p:spPr>
            <a:xfrm>
              <a:off x="3305662" y="1854614"/>
              <a:ext cx="1006431" cy="5580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to 63">
              <a:extLst>
                <a:ext uri="{FF2B5EF4-FFF2-40B4-BE49-F238E27FC236}">
                  <a16:creationId xmlns:a16="http://schemas.microsoft.com/office/drawing/2014/main" id="{D1250705-E546-6A41-89F3-568DF565A3E7}"/>
                </a:ext>
              </a:extLst>
            </p:cNvPr>
            <p:cNvCxnSpPr>
              <a:cxnSpLocks/>
              <a:stCxn id="33" idx="6"/>
              <a:endCxn id="51" idx="2"/>
            </p:cNvCxnSpPr>
            <p:nvPr/>
          </p:nvCxnSpPr>
          <p:spPr>
            <a:xfrm>
              <a:off x="3305662" y="1854614"/>
              <a:ext cx="1010391" cy="11179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to 64">
              <a:extLst>
                <a:ext uri="{FF2B5EF4-FFF2-40B4-BE49-F238E27FC236}">
                  <a16:creationId xmlns:a16="http://schemas.microsoft.com/office/drawing/2014/main" id="{28B15328-AC8F-574E-AB3C-FF0822F236AB}"/>
                </a:ext>
              </a:extLst>
            </p:cNvPr>
            <p:cNvCxnSpPr>
              <a:stCxn id="33" idx="6"/>
              <a:endCxn id="52" idx="2"/>
            </p:cNvCxnSpPr>
            <p:nvPr/>
          </p:nvCxnSpPr>
          <p:spPr>
            <a:xfrm>
              <a:off x="3305662" y="1854614"/>
              <a:ext cx="1012739" cy="16535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to 65">
              <a:extLst>
                <a:ext uri="{FF2B5EF4-FFF2-40B4-BE49-F238E27FC236}">
                  <a16:creationId xmlns:a16="http://schemas.microsoft.com/office/drawing/2014/main" id="{567BF513-4891-AE41-9C9A-115937959A43}"/>
                </a:ext>
              </a:extLst>
            </p:cNvPr>
            <p:cNvCxnSpPr>
              <a:stCxn id="33" idx="6"/>
              <a:endCxn id="53" idx="2"/>
            </p:cNvCxnSpPr>
            <p:nvPr/>
          </p:nvCxnSpPr>
          <p:spPr>
            <a:xfrm>
              <a:off x="3305662" y="1854614"/>
              <a:ext cx="1010391" cy="21691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to 66">
              <a:extLst>
                <a:ext uri="{FF2B5EF4-FFF2-40B4-BE49-F238E27FC236}">
                  <a16:creationId xmlns:a16="http://schemas.microsoft.com/office/drawing/2014/main" id="{AAF118E2-D968-7B49-87A4-E133184E0805}"/>
                </a:ext>
              </a:extLst>
            </p:cNvPr>
            <p:cNvCxnSpPr>
              <a:stCxn id="34" idx="6"/>
              <a:endCxn id="49" idx="2"/>
            </p:cNvCxnSpPr>
            <p:nvPr/>
          </p:nvCxnSpPr>
          <p:spPr>
            <a:xfrm flipV="1">
              <a:off x="3308010" y="1850138"/>
              <a:ext cx="999755" cy="5714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to 67">
              <a:extLst>
                <a:ext uri="{FF2B5EF4-FFF2-40B4-BE49-F238E27FC236}">
                  <a16:creationId xmlns:a16="http://schemas.microsoft.com/office/drawing/2014/main" id="{818AE076-9055-DC4E-937B-796E21A3EF4E}"/>
                </a:ext>
              </a:extLst>
            </p:cNvPr>
            <p:cNvCxnSpPr>
              <a:stCxn id="34" idx="6"/>
              <a:endCxn id="50" idx="2"/>
            </p:cNvCxnSpPr>
            <p:nvPr/>
          </p:nvCxnSpPr>
          <p:spPr>
            <a:xfrm flipV="1">
              <a:off x="3308010" y="2412642"/>
              <a:ext cx="1004083" cy="89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to 68">
              <a:extLst>
                <a:ext uri="{FF2B5EF4-FFF2-40B4-BE49-F238E27FC236}">
                  <a16:creationId xmlns:a16="http://schemas.microsoft.com/office/drawing/2014/main" id="{45F93587-206C-F64F-844E-E69AF8916188}"/>
                </a:ext>
              </a:extLst>
            </p:cNvPr>
            <p:cNvCxnSpPr>
              <a:stCxn id="34" idx="6"/>
              <a:endCxn id="51" idx="2"/>
            </p:cNvCxnSpPr>
            <p:nvPr/>
          </p:nvCxnSpPr>
          <p:spPr>
            <a:xfrm>
              <a:off x="3308010" y="2421599"/>
              <a:ext cx="1008043" cy="5509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Reto 69">
              <a:extLst>
                <a:ext uri="{FF2B5EF4-FFF2-40B4-BE49-F238E27FC236}">
                  <a16:creationId xmlns:a16="http://schemas.microsoft.com/office/drawing/2014/main" id="{AAA16DB5-5AC5-0E46-A68E-02F6A491841A}"/>
                </a:ext>
              </a:extLst>
            </p:cNvPr>
            <p:cNvCxnSpPr>
              <a:stCxn id="34" idx="6"/>
              <a:endCxn id="52" idx="2"/>
            </p:cNvCxnSpPr>
            <p:nvPr/>
          </p:nvCxnSpPr>
          <p:spPr>
            <a:xfrm>
              <a:off x="3308010" y="2421599"/>
              <a:ext cx="1010391" cy="10865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to 70">
              <a:extLst>
                <a:ext uri="{FF2B5EF4-FFF2-40B4-BE49-F238E27FC236}">
                  <a16:creationId xmlns:a16="http://schemas.microsoft.com/office/drawing/2014/main" id="{F7E40012-5E4E-0041-8532-7F1B4D01AA47}"/>
                </a:ext>
              </a:extLst>
            </p:cNvPr>
            <p:cNvCxnSpPr>
              <a:stCxn id="34" idx="6"/>
              <a:endCxn id="53" idx="2"/>
            </p:cNvCxnSpPr>
            <p:nvPr/>
          </p:nvCxnSpPr>
          <p:spPr>
            <a:xfrm>
              <a:off x="3308010" y="2421599"/>
              <a:ext cx="1008043" cy="16021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656966E6-A606-AF43-8879-FD2CAE299F74}"/>
                </a:ext>
              </a:extLst>
            </p:cNvPr>
            <p:cNvSpPr/>
            <p:nvPr/>
          </p:nvSpPr>
          <p:spPr>
            <a:xfrm>
              <a:off x="1323821" y="975262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B57EC08-061D-C34B-973D-B9F48F781116}"/>
                </a:ext>
              </a:extLst>
            </p:cNvPr>
            <p:cNvSpPr/>
            <p:nvPr/>
          </p:nvSpPr>
          <p:spPr>
            <a:xfrm>
              <a:off x="1310676" y="147145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9E0BC59-8A24-AF40-A353-4F22525F0984}"/>
                </a:ext>
              </a:extLst>
            </p:cNvPr>
            <p:cNvSpPr/>
            <p:nvPr/>
          </p:nvSpPr>
          <p:spPr>
            <a:xfrm>
              <a:off x="1320611" y="1959093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BCA67C0-7690-1D4B-855E-8DFC4160B0E2}"/>
                </a:ext>
              </a:extLst>
            </p:cNvPr>
            <p:cNvSpPr/>
            <p:nvPr/>
          </p:nvSpPr>
          <p:spPr>
            <a:xfrm>
              <a:off x="1310088" y="244013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A302BEB-5084-984F-9567-C0CBB8CECDD4}"/>
                </a:ext>
              </a:extLst>
            </p:cNvPr>
            <p:cNvSpPr/>
            <p:nvPr/>
          </p:nvSpPr>
          <p:spPr>
            <a:xfrm>
              <a:off x="1318631" y="2986489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DF9FA944-4F3B-F445-A2B6-81E9D3A1514D}"/>
                </a:ext>
              </a:extLst>
            </p:cNvPr>
            <p:cNvSpPr/>
            <p:nvPr/>
          </p:nvSpPr>
          <p:spPr>
            <a:xfrm>
              <a:off x="1320559" y="3523770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D8D587-0CE5-2243-BC1A-1F946DB86BDD}"/>
                </a:ext>
              </a:extLst>
            </p:cNvPr>
            <p:cNvSpPr/>
            <p:nvPr/>
          </p:nvSpPr>
          <p:spPr>
            <a:xfrm>
              <a:off x="1318631" y="4023727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07EDA4D4-7EF5-884E-9751-F8D1641D40AC}"/>
                </a:ext>
              </a:extLst>
            </p:cNvPr>
            <p:cNvSpPr/>
            <p:nvPr/>
          </p:nvSpPr>
          <p:spPr>
            <a:xfrm>
              <a:off x="1318631" y="4497458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20BED41-DB21-604F-AA27-9557ECF4D4FF}"/>
                </a:ext>
              </a:extLst>
            </p:cNvPr>
            <p:cNvSpPr/>
            <p:nvPr/>
          </p:nvSpPr>
          <p:spPr>
            <a:xfrm>
              <a:off x="1318631" y="4991085"/>
              <a:ext cx="276182" cy="27618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81" name="Conector Reto 80">
              <a:extLst>
                <a:ext uri="{FF2B5EF4-FFF2-40B4-BE49-F238E27FC236}">
                  <a16:creationId xmlns:a16="http://schemas.microsoft.com/office/drawing/2014/main" id="{D88B8F30-5A22-B442-A6F8-A17071E1E375}"/>
                </a:ext>
              </a:extLst>
            </p:cNvPr>
            <p:cNvCxnSpPr>
              <a:stCxn id="35" idx="6"/>
              <a:endCxn id="49" idx="2"/>
            </p:cNvCxnSpPr>
            <p:nvPr/>
          </p:nvCxnSpPr>
          <p:spPr>
            <a:xfrm flipV="1">
              <a:off x="3290764" y="1850138"/>
              <a:ext cx="1017001" cy="11294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to 81">
              <a:extLst>
                <a:ext uri="{FF2B5EF4-FFF2-40B4-BE49-F238E27FC236}">
                  <a16:creationId xmlns:a16="http://schemas.microsoft.com/office/drawing/2014/main" id="{0D159E53-36A6-DA46-BA95-1E763F61B4B1}"/>
                </a:ext>
              </a:extLst>
            </p:cNvPr>
            <p:cNvCxnSpPr>
              <a:stCxn id="35" idx="6"/>
              <a:endCxn id="50" idx="2"/>
            </p:cNvCxnSpPr>
            <p:nvPr/>
          </p:nvCxnSpPr>
          <p:spPr>
            <a:xfrm flipV="1">
              <a:off x="3290764" y="2412642"/>
              <a:ext cx="1021329" cy="56698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to 82">
              <a:extLst>
                <a:ext uri="{FF2B5EF4-FFF2-40B4-BE49-F238E27FC236}">
                  <a16:creationId xmlns:a16="http://schemas.microsoft.com/office/drawing/2014/main" id="{5BDFE319-0AF1-214E-9AF9-597B530D7FED}"/>
                </a:ext>
              </a:extLst>
            </p:cNvPr>
            <p:cNvCxnSpPr>
              <a:stCxn id="35" idx="6"/>
              <a:endCxn id="51" idx="2"/>
            </p:cNvCxnSpPr>
            <p:nvPr/>
          </p:nvCxnSpPr>
          <p:spPr>
            <a:xfrm flipV="1">
              <a:off x="3290764" y="2972548"/>
              <a:ext cx="1025289" cy="70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to 83">
              <a:extLst>
                <a:ext uri="{FF2B5EF4-FFF2-40B4-BE49-F238E27FC236}">
                  <a16:creationId xmlns:a16="http://schemas.microsoft.com/office/drawing/2014/main" id="{D75E7F0F-D39B-C746-B310-FC0CDD58BAF2}"/>
                </a:ext>
              </a:extLst>
            </p:cNvPr>
            <p:cNvCxnSpPr>
              <a:stCxn id="35" idx="6"/>
              <a:endCxn id="52" idx="2"/>
            </p:cNvCxnSpPr>
            <p:nvPr/>
          </p:nvCxnSpPr>
          <p:spPr>
            <a:xfrm>
              <a:off x="3290764" y="2979627"/>
              <a:ext cx="1027637" cy="5285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to 84">
              <a:extLst>
                <a:ext uri="{FF2B5EF4-FFF2-40B4-BE49-F238E27FC236}">
                  <a16:creationId xmlns:a16="http://schemas.microsoft.com/office/drawing/2014/main" id="{81CB2EE4-5C00-1A42-BB5E-3652092C87A0}"/>
                </a:ext>
              </a:extLst>
            </p:cNvPr>
            <p:cNvCxnSpPr>
              <a:cxnSpLocks/>
              <a:stCxn id="35" idx="6"/>
              <a:endCxn id="53" idx="2"/>
            </p:cNvCxnSpPr>
            <p:nvPr/>
          </p:nvCxnSpPr>
          <p:spPr>
            <a:xfrm>
              <a:off x="3290764" y="2979627"/>
              <a:ext cx="1025289" cy="1044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to 85">
              <a:extLst>
                <a:ext uri="{FF2B5EF4-FFF2-40B4-BE49-F238E27FC236}">
                  <a16:creationId xmlns:a16="http://schemas.microsoft.com/office/drawing/2014/main" id="{40FC1DD4-2D93-D54F-8BBB-3696254AF121}"/>
                </a:ext>
              </a:extLst>
            </p:cNvPr>
            <p:cNvCxnSpPr>
              <a:stCxn id="36" idx="6"/>
              <a:endCxn id="49" idx="2"/>
            </p:cNvCxnSpPr>
            <p:nvPr/>
          </p:nvCxnSpPr>
          <p:spPr>
            <a:xfrm flipV="1">
              <a:off x="3298213" y="1850138"/>
              <a:ext cx="1009552" cy="16576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to 86">
              <a:extLst>
                <a:ext uri="{FF2B5EF4-FFF2-40B4-BE49-F238E27FC236}">
                  <a16:creationId xmlns:a16="http://schemas.microsoft.com/office/drawing/2014/main" id="{ACD33946-82EF-A34B-AA14-F2CCA1F892CE}"/>
                </a:ext>
              </a:extLst>
            </p:cNvPr>
            <p:cNvCxnSpPr>
              <a:cxnSpLocks/>
              <a:stCxn id="36" idx="6"/>
              <a:endCxn id="50" idx="2"/>
            </p:cNvCxnSpPr>
            <p:nvPr/>
          </p:nvCxnSpPr>
          <p:spPr>
            <a:xfrm flipV="1">
              <a:off x="3298213" y="2412642"/>
              <a:ext cx="1013880" cy="10950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to 87">
              <a:extLst>
                <a:ext uri="{FF2B5EF4-FFF2-40B4-BE49-F238E27FC236}">
                  <a16:creationId xmlns:a16="http://schemas.microsoft.com/office/drawing/2014/main" id="{C5303C51-E0F4-4341-B565-5014131E254F}"/>
                </a:ext>
              </a:extLst>
            </p:cNvPr>
            <p:cNvCxnSpPr>
              <a:cxnSpLocks/>
              <a:stCxn id="36" idx="6"/>
              <a:endCxn id="51" idx="2"/>
            </p:cNvCxnSpPr>
            <p:nvPr/>
          </p:nvCxnSpPr>
          <p:spPr>
            <a:xfrm flipV="1">
              <a:off x="3298213" y="2972548"/>
              <a:ext cx="1017840" cy="535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Reto 88">
              <a:extLst>
                <a:ext uri="{FF2B5EF4-FFF2-40B4-BE49-F238E27FC236}">
                  <a16:creationId xmlns:a16="http://schemas.microsoft.com/office/drawing/2014/main" id="{56930478-A68E-8D47-A5A6-7EF981288705}"/>
                </a:ext>
              </a:extLst>
            </p:cNvPr>
            <p:cNvCxnSpPr>
              <a:stCxn id="36" idx="6"/>
              <a:endCxn id="52" idx="2"/>
            </p:cNvCxnSpPr>
            <p:nvPr/>
          </p:nvCxnSpPr>
          <p:spPr>
            <a:xfrm>
              <a:off x="3298213" y="3507739"/>
              <a:ext cx="1020188" cy="3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Reto 89">
              <a:extLst>
                <a:ext uri="{FF2B5EF4-FFF2-40B4-BE49-F238E27FC236}">
                  <a16:creationId xmlns:a16="http://schemas.microsoft.com/office/drawing/2014/main" id="{C1537D19-62BE-384A-9EDC-A0681E8FDB92}"/>
                </a:ext>
              </a:extLst>
            </p:cNvPr>
            <p:cNvCxnSpPr>
              <a:stCxn id="36" idx="6"/>
              <a:endCxn id="53" idx="2"/>
            </p:cNvCxnSpPr>
            <p:nvPr/>
          </p:nvCxnSpPr>
          <p:spPr>
            <a:xfrm>
              <a:off x="3298213" y="3507739"/>
              <a:ext cx="1017840" cy="5159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ctor Reto 90">
              <a:extLst>
                <a:ext uri="{FF2B5EF4-FFF2-40B4-BE49-F238E27FC236}">
                  <a16:creationId xmlns:a16="http://schemas.microsoft.com/office/drawing/2014/main" id="{0CFCF2E5-EABE-5545-A12A-762BDBFBED55}"/>
                </a:ext>
              </a:extLst>
            </p:cNvPr>
            <p:cNvCxnSpPr>
              <a:stCxn id="37" idx="6"/>
              <a:endCxn id="49" idx="2"/>
            </p:cNvCxnSpPr>
            <p:nvPr/>
          </p:nvCxnSpPr>
          <p:spPr>
            <a:xfrm flipV="1">
              <a:off x="3290764" y="1850138"/>
              <a:ext cx="1017001" cy="22017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Reto 91">
              <a:extLst>
                <a:ext uri="{FF2B5EF4-FFF2-40B4-BE49-F238E27FC236}">
                  <a16:creationId xmlns:a16="http://schemas.microsoft.com/office/drawing/2014/main" id="{793BF437-5D95-B446-AF7D-796414FBE246}"/>
                </a:ext>
              </a:extLst>
            </p:cNvPr>
            <p:cNvCxnSpPr>
              <a:stCxn id="37" idx="6"/>
              <a:endCxn id="50" idx="2"/>
            </p:cNvCxnSpPr>
            <p:nvPr/>
          </p:nvCxnSpPr>
          <p:spPr>
            <a:xfrm flipV="1">
              <a:off x="3290764" y="2412642"/>
              <a:ext cx="1021329" cy="16392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to 92">
              <a:extLst>
                <a:ext uri="{FF2B5EF4-FFF2-40B4-BE49-F238E27FC236}">
                  <a16:creationId xmlns:a16="http://schemas.microsoft.com/office/drawing/2014/main" id="{11954FF9-B6FD-AF40-B1FF-ED5DD28ADFEC}"/>
                </a:ext>
              </a:extLst>
            </p:cNvPr>
            <p:cNvCxnSpPr>
              <a:stCxn id="37" idx="6"/>
              <a:endCxn id="51" idx="2"/>
            </p:cNvCxnSpPr>
            <p:nvPr/>
          </p:nvCxnSpPr>
          <p:spPr>
            <a:xfrm flipV="1">
              <a:off x="3290764" y="2972548"/>
              <a:ext cx="1025289" cy="10793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to 93">
              <a:extLst>
                <a:ext uri="{FF2B5EF4-FFF2-40B4-BE49-F238E27FC236}">
                  <a16:creationId xmlns:a16="http://schemas.microsoft.com/office/drawing/2014/main" id="{664895B7-BE7A-0147-BBF2-1E1626100A74}"/>
                </a:ext>
              </a:extLst>
            </p:cNvPr>
            <p:cNvCxnSpPr>
              <a:stCxn id="37" idx="6"/>
              <a:endCxn id="52" idx="2"/>
            </p:cNvCxnSpPr>
            <p:nvPr/>
          </p:nvCxnSpPr>
          <p:spPr>
            <a:xfrm flipV="1">
              <a:off x="3290764" y="3508136"/>
              <a:ext cx="1027637" cy="5437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to 94">
              <a:extLst>
                <a:ext uri="{FF2B5EF4-FFF2-40B4-BE49-F238E27FC236}">
                  <a16:creationId xmlns:a16="http://schemas.microsoft.com/office/drawing/2014/main" id="{7FA52C1B-14A7-9B4B-B629-F1BD0B36DBA5}"/>
                </a:ext>
              </a:extLst>
            </p:cNvPr>
            <p:cNvCxnSpPr>
              <a:stCxn id="37" idx="6"/>
              <a:endCxn id="53" idx="2"/>
            </p:cNvCxnSpPr>
            <p:nvPr/>
          </p:nvCxnSpPr>
          <p:spPr>
            <a:xfrm flipV="1">
              <a:off x="3290764" y="4023727"/>
              <a:ext cx="1025289" cy="281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to 95">
              <a:extLst>
                <a:ext uri="{FF2B5EF4-FFF2-40B4-BE49-F238E27FC236}">
                  <a16:creationId xmlns:a16="http://schemas.microsoft.com/office/drawing/2014/main" id="{F0188968-A341-AC42-91E6-D68B69079EC4}"/>
                </a:ext>
              </a:extLst>
            </p:cNvPr>
            <p:cNvCxnSpPr>
              <a:stCxn id="74" idx="6"/>
              <a:endCxn id="33" idx="2"/>
            </p:cNvCxnSpPr>
            <p:nvPr/>
          </p:nvCxnSpPr>
          <p:spPr>
            <a:xfrm flipV="1">
              <a:off x="1596793" y="1854614"/>
              <a:ext cx="1432687" cy="2425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to 96">
              <a:extLst>
                <a:ext uri="{FF2B5EF4-FFF2-40B4-BE49-F238E27FC236}">
                  <a16:creationId xmlns:a16="http://schemas.microsoft.com/office/drawing/2014/main" id="{85707CF7-3750-404F-B9B7-B9FBD07B109E}"/>
                </a:ext>
              </a:extLst>
            </p:cNvPr>
            <p:cNvCxnSpPr>
              <a:stCxn id="74" idx="6"/>
              <a:endCxn id="34" idx="2"/>
            </p:cNvCxnSpPr>
            <p:nvPr/>
          </p:nvCxnSpPr>
          <p:spPr>
            <a:xfrm>
              <a:off x="1596793" y="2097184"/>
              <a:ext cx="1435035" cy="32441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to 97">
              <a:extLst>
                <a:ext uri="{FF2B5EF4-FFF2-40B4-BE49-F238E27FC236}">
                  <a16:creationId xmlns:a16="http://schemas.microsoft.com/office/drawing/2014/main" id="{D7D2EA47-18F4-E04C-BF2A-C0603A5E93D9}"/>
                </a:ext>
              </a:extLst>
            </p:cNvPr>
            <p:cNvCxnSpPr>
              <a:cxnSpLocks/>
              <a:stCxn id="74" idx="6"/>
              <a:endCxn id="35" idx="2"/>
            </p:cNvCxnSpPr>
            <p:nvPr/>
          </p:nvCxnSpPr>
          <p:spPr>
            <a:xfrm>
              <a:off x="1596793" y="2097184"/>
              <a:ext cx="1417789" cy="8824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7AE3EDB8-ECD5-494D-AF48-388E06B2B5BC}"/>
                </a:ext>
              </a:extLst>
            </p:cNvPr>
            <p:cNvCxnSpPr>
              <a:stCxn id="74" idx="6"/>
              <a:endCxn id="36" idx="2"/>
            </p:cNvCxnSpPr>
            <p:nvPr/>
          </p:nvCxnSpPr>
          <p:spPr>
            <a:xfrm>
              <a:off x="1596793" y="2097184"/>
              <a:ext cx="1425238" cy="14105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ector Reto 99">
              <a:extLst>
                <a:ext uri="{FF2B5EF4-FFF2-40B4-BE49-F238E27FC236}">
                  <a16:creationId xmlns:a16="http://schemas.microsoft.com/office/drawing/2014/main" id="{D8A1B4B1-C960-4E42-8CD6-D0C071207003}"/>
                </a:ext>
              </a:extLst>
            </p:cNvPr>
            <p:cNvCxnSpPr>
              <a:stCxn id="74" idx="6"/>
              <a:endCxn id="37" idx="2"/>
            </p:cNvCxnSpPr>
            <p:nvPr/>
          </p:nvCxnSpPr>
          <p:spPr>
            <a:xfrm>
              <a:off x="1596793" y="2097184"/>
              <a:ext cx="1417789" cy="195469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to 100">
              <a:extLst>
                <a:ext uri="{FF2B5EF4-FFF2-40B4-BE49-F238E27FC236}">
                  <a16:creationId xmlns:a16="http://schemas.microsoft.com/office/drawing/2014/main" id="{19F44A61-D7DC-D748-A9D7-8E12F4547037}"/>
                </a:ext>
              </a:extLst>
            </p:cNvPr>
            <p:cNvCxnSpPr>
              <a:stCxn id="75" idx="6"/>
              <a:endCxn id="33" idx="2"/>
            </p:cNvCxnSpPr>
            <p:nvPr/>
          </p:nvCxnSpPr>
          <p:spPr>
            <a:xfrm flipV="1">
              <a:off x="1586270" y="1854614"/>
              <a:ext cx="1443210" cy="7236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ector Reto 101">
              <a:extLst>
                <a:ext uri="{FF2B5EF4-FFF2-40B4-BE49-F238E27FC236}">
                  <a16:creationId xmlns:a16="http://schemas.microsoft.com/office/drawing/2014/main" id="{AA76F50C-1EA4-A14E-9282-270C92ED4B53}"/>
                </a:ext>
              </a:extLst>
            </p:cNvPr>
            <p:cNvCxnSpPr>
              <a:stCxn id="75" idx="6"/>
              <a:endCxn id="34" idx="2"/>
            </p:cNvCxnSpPr>
            <p:nvPr/>
          </p:nvCxnSpPr>
          <p:spPr>
            <a:xfrm flipV="1">
              <a:off x="1586270" y="2421599"/>
              <a:ext cx="1445558" cy="1566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ector Reto 102">
              <a:extLst>
                <a:ext uri="{FF2B5EF4-FFF2-40B4-BE49-F238E27FC236}">
                  <a16:creationId xmlns:a16="http://schemas.microsoft.com/office/drawing/2014/main" id="{2F1A2E25-0E6A-7A43-844E-159D17EDF0AE}"/>
                </a:ext>
              </a:extLst>
            </p:cNvPr>
            <p:cNvCxnSpPr>
              <a:stCxn id="75" idx="6"/>
              <a:endCxn id="35" idx="2"/>
            </p:cNvCxnSpPr>
            <p:nvPr/>
          </p:nvCxnSpPr>
          <p:spPr>
            <a:xfrm>
              <a:off x="1586270" y="2578226"/>
              <a:ext cx="1428312" cy="4014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to 103">
              <a:extLst>
                <a:ext uri="{FF2B5EF4-FFF2-40B4-BE49-F238E27FC236}">
                  <a16:creationId xmlns:a16="http://schemas.microsoft.com/office/drawing/2014/main" id="{17AF4676-1B24-234C-A325-5E2F45F4F255}"/>
                </a:ext>
              </a:extLst>
            </p:cNvPr>
            <p:cNvCxnSpPr>
              <a:cxnSpLocks/>
              <a:stCxn id="75" idx="6"/>
              <a:endCxn id="36" idx="2"/>
            </p:cNvCxnSpPr>
            <p:nvPr/>
          </p:nvCxnSpPr>
          <p:spPr>
            <a:xfrm>
              <a:off x="1586270" y="2578226"/>
              <a:ext cx="1435761" cy="9295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Reto 104">
              <a:extLst>
                <a:ext uri="{FF2B5EF4-FFF2-40B4-BE49-F238E27FC236}">
                  <a16:creationId xmlns:a16="http://schemas.microsoft.com/office/drawing/2014/main" id="{489B7C78-0F59-DD41-BCD4-CC107483C277}"/>
                </a:ext>
              </a:extLst>
            </p:cNvPr>
            <p:cNvCxnSpPr>
              <a:stCxn id="75" idx="6"/>
              <a:endCxn id="37" idx="2"/>
            </p:cNvCxnSpPr>
            <p:nvPr/>
          </p:nvCxnSpPr>
          <p:spPr>
            <a:xfrm>
              <a:off x="1586270" y="2578226"/>
              <a:ext cx="1428312" cy="14736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Reto 105">
              <a:extLst>
                <a:ext uri="{FF2B5EF4-FFF2-40B4-BE49-F238E27FC236}">
                  <a16:creationId xmlns:a16="http://schemas.microsoft.com/office/drawing/2014/main" id="{52F8B7BD-6DD4-F348-BFEA-FC0B169F6DE4}"/>
                </a:ext>
              </a:extLst>
            </p:cNvPr>
            <p:cNvCxnSpPr>
              <a:stCxn id="76" idx="6"/>
              <a:endCxn id="33" idx="2"/>
            </p:cNvCxnSpPr>
            <p:nvPr/>
          </p:nvCxnSpPr>
          <p:spPr>
            <a:xfrm flipV="1">
              <a:off x="1594813" y="1854614"/>
              <a:ext cx="1434667" cy="12699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to 106">
              <a:extLst>
                <a:ext uri="{FF2B5EF4-FFF2-40B4-BE49-F238E27FC236}">
                  <a16:creationId xmlns:a16="http://schemas.microsoft.com/office/drawing/2014/main" id="{2EA88A9E-1480-584B-9125-4C6D0F098869}"/>
                </a:ext>
              </a:extLst>
            </p:cNvPr>
            <p:cNvCxnSpPr>
              <a:stCxn id="76" idx="6"/>
              <a:endCxn id="34" idx="2"/>
            </p:cNvCxnSpPr>
            <p:nvPr/>
          </p:nvCxnSpPr>
          <p:spPr>
            <a:xfrm flipV="1">
              <a:off x="1594813" y="2421599"/>
              <a:ext cx="1437015" cy="7029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to 107">
              <a:extLst>
                <a:ext uri="{FF2B5EF4-FFF2-40B4-BE49-F238E27FC236}">
                  <a16:creationId xmlns:a16="http://schemas.microsoft.com/office/drawing/2014/main" id="{2CC59D9C-CDCE-5144-AF94-2E093B0F729D}"/>
                </a:ext>
              </a:extLst>
            </p:cNvPr>
            <p:cNvCxnSpPr>
              <a:cxnSpLocks/>
              <a:stCxn id="76" idx="6"/>
              <a:endCxn id="35" idx="2"/>
            </p:cNvCxnSpPr>
            <p:nvPr/>
          </p:nvCxnSpPr>
          <p:spPr>
            <a:xfrm flipV="1">
              <a:off x="1594813" y="2979627"/>
              <a:ext cx="1419769" cy="1449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Reto 108">
              <a:extLst>
                <a:ext uri="{FF2B5EF4-FFF2-40B4-BE49-F238E27FC236}">
                  <a16:creationId xmlns:a16="http://schemas.microsoft.com/office/drawing/2014/main" id="{8BA1F35F-16CA-CF4F-ABD7-52A4C7DDE5A0}"/>
                </a:ext>
              </a:extLst>
            </p:cNvPr>
            <p:cNvCxnSpPr>
              <a:stCxn id="76" idx="6"/>
              <a:endCxn id="36" idx="2"/>
            </p:cNvCxnSpPr>
            <p:nvPr/>
          </p:nvCxnSpPr>
          <p:spPr>
            <a:xfrm>
              <a:off x="1594813" y="3124580"/>
              <a:ext cx="1427218" cy="3831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ector Reto 109">
              <a:extLst>
                <a:ext uri="{FF2B5EF4-FFF2-40B4-BE49-F238E27FC236}">
                  <a16:creationId xmlns:a16="http://schemas.microsoft.com/office/drawing/2014/main" id="{33A2102A-EF2F-8F48-AB8F-FD0EE9B5F622}"/>
                </a:ext>
              </a:extLst>
            </p:cNvPr>
            <p:cNvCxnSpPr>
              <a:cxnSpLocks/>
              <a:stCxn id="76" idx="6"/>
              <a:endCxn id="37" idx="2"/>
            </p:cNvCxnSpPr>
            <p:nvPr/>
          </p:nvCxnSpPr>
          <p:spPr>
            <a:xfrm>
              <a:off x="1594813" y="3124580"/>
              <a:ext cx="1419769" cy="9273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ector Reto 110">
              <a:extLst>
                <a:ext uri="{FF2B5EF4-FFF2-40B4-BE49-F238E27FC236}">
                  <a16:creationId xmlns:a16="http://schemas.microsoft.com/office/drawing/2014/main" id="{2B24E2BD-5F27-C047-8AA4-48CF8CAAB169}"/>
                </a:ext>
              </a:extLst>
            </p:cNvPr>
            <p:cNvCxnSpPr>
              <a:stCxn id="77" idx="6"/>
              <a:endCxn id="33" idx="2"/>
            </p:cNvCxnSpPr>
            <p:nvPr/>
          </p:nvCxnSpPr>
          <p:spPr>
            <a:xfrm flipV="1">
              <a:off x="1596741" y="1854614"/>
              <a:ext cx="1432739" cy="180724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ector Reto 111">
              <a:extLst>
                <a:ext uri="{FF2B5EF4-FFF2-40B4-BE49-F238E27FC236}">
                  <a16:creationId xmlns:a16="http://schemas.microsoft.com/office/drawing/2014/main" id="{69215D0D-C2A2-EA48-BE7A-E83F0E88A699}"/>
                </a:ext>
              </a:extLst>
            </p:cNvPr>
            <p:cNvCxnSpPr>
              <a:stCxn id="77" idx="6"/>
              <a:endCxn id="34" idx="2"/>
            </p:cNvCxnSpPr>
            <p:nvPr/>
          </p:nvCxnSpPr>
          <p:spPr>
            <a:xfrm flipV="1">
              <a:off x="1596741" y="2421599"/>
              <a:ext cx="1435087" cy="12402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ector Reto 112">
              <a:extLst>
                <a:ext uri="{FF2B5EF4-FFF2-40B4-BE49-F238E27FC236}">
                  <a16:creationId xmlns:a16="http://schemas.microsoft.com/office/drawing/2014/main" id="{015BAA86-CEB8-5442-8D1F-94573ED82D2B}"/>
                </a:ext>
              </a:extLst>
            </p:cNvPr>
            <p:cNvCxnSpPr>
              <a:stCxn id="77" idx="6"/>
              <a:endCxn id="35" idx="2"/>
            </p:cNvCxnSpPr>
            <p:nvPr/>
          </p:nvCxnSpPr>
          <p:spPr>
            <a:xfrm flipV="1">
              <a:off x="1596741" y="2979627"/>
              <a:ext cx="1417841" cy="6822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ector Reto 113">
              <a:extLst>
                <a:ext uri="{FF2B5EF4-FFF2-40B4-BE49-F238E27FC236}">
                  <a16:creationId xmlns:a16="http://schemas.microsoft.com/office/drawing/2014/main" id="{3BB69C24-9297-F04A-A683-70750FE46CC7}"/>
                </a:ext>
              </a:extLst>
            </p:cNvPr>
            <p:cNvCxnSpPr>
              <a:stCxn id="77" idx="6"/>
              <a:endCxn id="36" idx="2"/>
            </p:cNvCxnSpPr>
            <p:nvPr/>
          </p:nvCxnSpPr>
          <p:spPr>
            <a:xfrm flipV="1">
              <a:off x="1596741" y="3507739"/>
              <a:ext cx="1425290" cy="1541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to 114">
              <a:extLst>
                <a:ext uri="{FF2B5EF4-FFF2-40B4-BE49-F238E27FC236}">
                  <a16:creationId xmlns:a16="http://schemas.microsoft.com/office/drawing/2014/main" id="{845D64A5-E25B-C848-BD37-9185BC108103}"/>
                </a:ext>
              </a:extLst>
            </p:cNvPr>
            <p:cNvCxnSpPr>
              <a:cxnSpLocks/>
              <a:stCxn id="77" idx="6"/>
              <a:endCxn id="37" idx="2"/>
            </p:cNvCxnSpPr>
            <p:nvPr/>
          </p:nvCxnSpPr>
          <p:spPr>
            <a:xfrm>
              <a:off x="1596741" y="3661861"/>
              <a:ext cx="1417841" cy="3900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to 115">
              <a:extLst>
                <a:ext uri="{FF2B5EF4-FFF2-40B4-BE49-F238E27FC236}">
                  <a16:creationId xmlns:a16="http://schemas.microsoft.com/office/drawing/2014/main" id="{D03199C8-8FCC-234F-BD7C-D0CC9AC32596}"/>
                </a:ext>
              </a:extLst>
            </p:cNvPr>
            <p:cNvCxnSpPr>
              <a:stCxn id="78" idx="6"/>
              <a:endCxn id="33" idx="2"/>
            </p:cNvCxnSpPr>
            <p:nvPr/>
          </p:nvCxnSpPr>
          <p:spPr>
            <a:xfrm flipV="1">
              <a:off x="1594813" y="1854614"/>
              <a:ext cx="1434667" cy="23072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ector Reto 116">
              <a:extLst>
                <a:ext uri="{FF2B5EF4-FFF2-40B4-BE49-F238E27FC236}">
                  <a16:creationId xmlns:a16="http://schemas.microsoft.com/office/drawing/2014/main" id="{0DA8D838-2E9E-C148-A1A9-6F7992A1AB78}"/>
                </a:ext>
              </a:extLst>
            </p:cNvPr>
            <p:cNvCxnSpPr>
              <a:stCxn id="78" idx="6"/>
              <a:endCxn id="34" idx="2"/>
            </p:cNvCxnSpPr>
            <p:nvPr/>
          </p:nvCxnSpPr>
          <p:spPr>
            <a:xfrm flipV="1">
              <a:off x="1594813" y="2421599"/>
              <a:ext cx="1437015" cy="17402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ector Reto 117">
              <a:extLst>
                <a:ext uri="{FF2B5EF4-FFF2-40B4-BE49-F238E27FC236}">
                  <a16:creationId xmlns:a16="http://schemas.microsoft.com/office/drawing/2014/main" id="{C4BC0712-5BC4-A24E-9BF2-ABA3840CFFB9}"/>
                </a:ext>
              </a:extLst>
            </p:cNvPr>
            <p:cNvCxnSpPr>
              <a:cxnSpLocks/>
              <a:stCxn id="78" idx="6"/>
              <a:endCxn id="35" idx="2"/>
            </p:cNvCxnSpPr>
            <p:nvPr/>
          </p:nvCxnSpPr>
          <p:spPr>
            <a:xfrm flipV="1">
              <a:off x="1594813" y="2979627"/>
              <a:ext cx="1419769" cy="11821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ector Reto 118">
              <a:extLst>
                <a:ext uri="{FF2B5EF4-FFF2-40B4-BE49-F238E27FC236}">
                  <a16:creationId xmlns:a16="http://schemas.microsoft.com/office/drawing/2014/main" id="{8521F13C-1CD0-684E-A4D6-6116E25AC9E2}"/>
                </a:ext>
              </a:extLst>
            </p:cNvPr>
            <p:cNvCxnSpPr>
              <a:stCxn id="78" idx="6"/>
              <a:endCxn id="36" idx="2"/>
            </p:cNvCxnSpPr>
            <p:nvPr/>
          </p:nvCxnSpPr>
          <p:spPr>
            <a:xfrm flipV="1">
              <a:off x="1594813" y="3507739"/>
              <a:ext cx="1427218" cy="6540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ector Reto 119">
              <a:extLst>
                <a:ext uri="{FF2B5EF4-FFF2-40B4-BE49-F238E27FC236}">
                  <a16:creationId xmlns:a16="http://schemas.microsoft.com/office/drawing/2014/main" id="{7643B27C-B16D-9347-8D31-501D28FC4A91}"/>
                </a:ext>
              </a:extLst>
            </p:cNvPr>
            <p:cNvCxnSpPr>
              <a:stCxn id="78" idx="6"/>
              <a:endCxn id="37" idx="2"/>
            </p:cNvCxnSpPr>
            <p:nvPr/>
          </p:nvCxnSpPr>
          <p:spPr>
            <a:xfrm flipV="1">
              <a:off x="1594813" y="4051882"/>
              <a:ext cx="1419769" cy="1099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Reto 120">
              <a:extLst>
                <a:ext uri="{FF2B5EF4-FFF2-40B4-BE49-F238E27FC236}">
                  <a16:creationId xmlns:a16="http://schemas.microsoft.com/office/drawing/2014/main" id="{78D2382B-8744-6244-8F32-5AD2E668AED3}"/>
                </a:ext>
              </a:extLst>
            </p:cNvPr>
            <p:cNvCxnSpPr>
              <a:stCxn id="79" idx="6"/>
              <a:endCxn id="33" idx="2"/>
            </p:cNvCxnSpPr>
            <p:nvPr/>
          </p:nvCxnSpPr>
          <p:spPr>
            <a:xfrm flipV="1">
              <a:off x="1594813" y="1854614"/>
              <a:ext cx="1434667" cy="27809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Reto 121">
              <a:extLst>
                <a:ext uri="{FF2B5EF4-FFF2-40B4-BE49-F238E27FC236}">
                  <a16:creationId xmlns:a16="http://schemas.microsoft.com/office/drawing/2014/main" id="{8C80D402-F883-3D47-BB83-3BDB4EAE716D}"/>
                </a:ext>
              </a:extLst>
            </p:cNvPr>
            <p:cNvCxnSpPr>
              <a:stCxn id="79" idx="6"/>
              <a:endCxn id="34" idx="2"/>
            </p:cNvCxnSpPr>
            <p:nvPr/>
          </p:nvCxnSpPr>
          <p:spPr>
            <a:xfrm flipV="1">
              <a:off x="1594813" y="2421599"/>
              <a:ext cx="1437015" cy="22139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to 122">
              <a:extLst>
                <a:ext uri="{FF2B5EF4-FFF2-40B4-BE49-F238E27FC236}">
                  <a16:creationId xmlns:a16="http://schemas.microsoft.com/office/drawing/2014/main" id="{87D8571F-4B61-9D4A-933C-A57A3999F6CF}"/>
                </a:ext>
              </a:extLst>
            </p:cNvPr>
            <p:cNvCxnSpPr>
              <a:stCxn id="79" idx="6"/>
              <a:endCxn id="35" idx="2"/>
            </p:cNvCxnSpPr>
            <p:nvPr/>
          </p:nvCxnSpPr>
          <p:spPr>
            <a:xfrm flipV="1">
              <a:off x="1594813" y="2979627"/>
              <a:ext cx="1419769" cy="165592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to 123">
              <a:extLst>
                <a:ext uri="{FF2B5EF4-FFF2-40B4-BE49-F238E27FC236}">
                  <a16:creationId xmlns:a16="http://schemas.microsoft.com/office/drawing/2014/main" id="{A5B1B985-8B78-244D-A14B-D8C77C327EDE}"/>
                </a:ext>
              </a:extLst>
            </p:cNvPr>
            <p:cNvCxnSpPr>
              <a:stCxn id="79" idx="6"/>
              <a:endCxn id="36" idx="2"/>
            </p:cNvCxnSpPr>
            <p:nvPr/>
          </p:nvCxnSpPr>
          <p:spPr>
            <a:xfrm flipV="1">
              <a:off x="1594813" y="3507739"/>
              <a:ext cx="1427218" cy="11278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to 124">
              <a:extLst>
                <a:ext uri="{FF2B5EF4-FFF2-40B4-BE49-F238E27FC236}">
                  <a16:creationId xmlns:a16="http://schemas.microsoft.com/office/drawing/2014/main" id="{F92B1C40-6A1A-E948-A88D-D522CF3A4C9A}"/>
                </a:ext>
              </a:extLst>
            </p:cNvPr>
            <p:cNvCxnSpPr>
              <a:stCxn id="79" idx="6"/>
              <a:endCxn id="37" idx="2"/>
            </p:cNvCxnSpPr>
            <p:nvPr/>
          </p:nvCxnSpPr>
          <p:spPr>
            <a:xfrm flipV="1">
              <a:off x="1594813" y="4051882"/>
              <a:ext cx="1419769" cy="5836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Reto 125">
              <a:extLst>
                <a:ext uri="{FF2B5EF4-FFF2-40B4-BE49-F238E27FC236}">
                  <a16:creationId xmlns:a16="http://schemas.microsoft.com/office/drawing/2014/main" id="{21BC0821-3B2B-BB42-B31A-00B62E393F08}"/>
                </a:ext>
              </a:extLst>
            </p:cNvPr>
            <p:cNvCxnSpPr>
              <a:stCxn id="80" idx="6"/>
              <a:endCxn id="33" idx="2"/>
            </p:cNvCxnSpPr>
            <p:nvPr/>
          </p:nvCxnSpPr>
          <p:spPr>
            <a:xfrm flipV="1">
              <a:off x="1594813" y="1854614"/>
              <a:ext cx="1434667" cy="32745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ector Reto 126">
              <a:extLst>
                <a:ext uri="{FF2B5EF4-FFF2-40B4-BE49-F238E27FC236}">
                  <a16:creationId xmlns:a16="http://schemas.microsoft.com/office/drawing/2014/main" id="{44353C53-6053-D34A-AA15-772719A3BF35}"/>
                </a:ext>
              </a:extLst>
            </p:cNvPr>
            <p:cNvCxnSpPr>
              <a:stCxn id="80" idx="6"/>
              <a:endCxn id="34" idx="2"/>
            </p:cNvCxnSpPr>
            <p:nvPr/>
          </p:nvCxnSpPr>
          <p:spPr>
            <a:xfrm flipV="1">
              <a:off x="1594813" y="2421599"/>
              <a:ext cx="1437015" cy="27075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ector Reto 127">
              <a:extLst>
                <a:ext uri="{FF2B5EF4-FFF2-40B4-BE49-F238E27FC236}">
                  <a16:creationId xmlns:a16="http://schemas.microsoft.com/office/drawing/2014/main" id="{CB9F433B-6E41-E244-AEAD-FEA4915A1EFF}"/>
                </a:ext>
              </a:extLst>
            </p:cNvPr>
            <p:cNvCxnSpPr>
              <a:stCxn id="80" idx="6"/>
              <a:endCxn id="35" idx="2"/>
            </p:cNvCxnSpPr>
            <p:nvPr/>
          </p:nvCxnSpPr>
          <p:spPr>
            <a:xfrm flipV="1">
              <a:off x="1594813" y="2979627"/>
              <a:ext cx="1419769" cy="21495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ector Reto 128">
              <a:extLst>
                <a:ext uri="{FF2B5EF4-FFF2-40B4-BE49-F238E27FC236}">
                  <a16:creationId xmlns:a16="http://schemas.microsoft.com/office/drawing/2014/main" id="{F95D2D81-19FF-7249-A91E-53B54F058014}"/>
                </a:ext>
              </a:extLst>
            </p:cNvPr>
            <p:cNvCxnSpPr>
              <a:stCxn id="80" idx="6"/>
              <a:endCxn id="36" idx="2"/>
            </p:cNvCxnSpPr>
            <p:nvPr/>
          </p:nvCxnSpPr>
          <p:spPr>
            <a:xfrm flipV="1">
              <a:off x="1594813" y="3507739"/>
              <a:ext cx="1427218" cy="16214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ector Reto 129">
              <a:extLst>
                <a:ext uri="{FF2B5EF4-FFF2-40B4-BE49-F238E27FC236}">
                  <a16:creationId xmlns:a16="http://schemas.microsoft.com/office/drawing/2014/main" id="{55F5B3DF-7566-7C43-801C-655ED3D45452}"/>
                </a:ext>
              </a:extLst>
            </p:cNvPr>
            <p:cNvCxnSpPr>
              <a:stCxn id="80" idx="6"/>
              <a:endCxn id="37" idx="2"/>
            </p:cNvCxnSpPr>
            <p:nvPr/>
          </p:nvCxnSpPr>
          <p:spPr>
            <a:xfrm flipV="1">
              <a:off x="1594813" y="4051882"/>
              <a:ext cx="1419769" cy="10772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1" name="Seta para a Direita 130">
            <a:extLst>
              <a:ext uri="{FF2B5EF4-FFF2-40B4-BE49-F238E27FC236}">
                <a16:creationId xmlns:a16="http://schemas.microsoft.com/office/drawing/2014/main" id="{64B73D69-0F16-4B46-9475-D5384648F9A9}"/>
              </a:ext>
            </a:extLst>
          </p:cNvPr>
          <p:cNvSpPr/>
          <p:nvPr/>
        </p:nvSpPr>
        <p:spPr>
          <a:xfrm>
            <a:off x="7068936" y="3410847"/>
            <a:ext cx="401934" cy="2928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2" name="CaixaDeTexto 131">
            <a:extLst>
              <a:ext uri="{FF2B5EF4-FFF2-40B4-BE49-F238E27FC236}">
                <a16:creationId xmlns:a16="http://schemas.microsoft.com/office/drawing/2014/main" id="{C5B06931-D117-C546-A98B-5FBE274116E7}"/>
              </a:ext>
            </a:extLst>
          </p:cNvPr>
          <p:cNvSpPr txBox="1"/>
          <p:nvPr/>
        </p:nvSpPr>
        <p:spPr>
          <a:xfrm>
            <a:off x="40641" y="4706337"/>
            <a:ext cx="71805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Treinamento com a descida do gradiente</a:t>
            </a:r>
          </a:p>
          <a:p>
            <a:endParaRPr lang="pt-BR" sz="1600" dirty="0"/>
          </a:p>
          <a:p>
            <a:r>
              <a:rPr lang="pt-BR" sz="1600" dirty="0"/>
              <a:t>Além do ajuste dos pesos, é feito também a mudança do detector de características </a:t>
            </a:r>
          </a:p>
        </p:txBody>
      </p:sp>
    </p:spTree>
    <p:extLst>
      <p:ext uri="{BB962C8B-B14F-4D97-AF65-F5344CB8AC3E}">
        <p14:creationId xmlns:p14="http://schemas.microsoft.com/office/powerpoint/2010/main" val="416576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pic>
        <p:nvPicPr>
          <p:cNvPr id="3" name="Picture 2" descr="E:\Ensino\IA Expert\Banners\logo-site.png">
            <a:extLst>
              <a:ext uri="{FF2B5EF4-FFF2-40B4-BE49-F238E27FC236}">
                <a16:creationId xmlns:a16="http://schemas.microsoft.com/office/drawing/2014/main" id="{BAB55ECA-6E2B-46C5-8DB8-3C3B26D03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865612"/>
            <a:ext cx="1600178" cy="170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185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Projeto\OpenCV\src\imagens\bart12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67" y="1777381"/>
            <a:ext cx="1393031" cy="2893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Projeto\OpenCV\src\imagens\homer13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4928" y="1561357"/>
            <a:ext cx="1728788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564435" y="591347"/>
            <a:ext cx="122007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0" dirty="0"/>
              <a:t>Laranja camisa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564435" y="869004"/>
            <a:ext cx="96488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0" dirty="0"/>
              <a:t>Azul calção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564436" y="1157051"/>
            <a:ext cx="9932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0" dirty="0"/>
              <a:t>Azul sapato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7455352" y="553940"/>
            <a:ext cx="114063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0" dirty="0"/>
              <a:t>Marrom boca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455352" y="831597"/>
            <a:ext cx="87350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0" dirty="0"/>
              <a:t>Azul calca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7455351" y="1119644"/>
            <a:ext cx="106817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0" dirty="0"/>
              <a:t>Cinza sapato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F7E6312-180C-4A4A-9A17-EBB3C69519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760" y="1993405"/>
            <a:ext cx="5026856" cy="2163879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875E625-9D3B-4641-8CFD-8EB535FD40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3808" y="4157284"/>
            <a:ext cx="2840702" cy="142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6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878D531-342B-4EFA-988A-50D3B1FC67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75118"/>
            <a:ext cx="3198461" cy="2726399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0F23DD6-4F05-47D4-A46D-21CABEC622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8064" y="435596"/>
            <a:ext cx="2016224" cy="204029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298AA78-3392-48DA-B99D-EB15E8A6664F}"/>
              </a:ext>
            </a:extLst>
          </p:cNvPr>
          <p:cNvSpPr txBox="1"/>
          <p:nvPr/>
        </p:nvSpPr>
        <p:spPr>
          <a:xfrm>
            <a:off x="3904836" y="2497460"/>
            <a:ext cx="41761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0,1,1,1,0,0,1,0,1,0,0,1,1,1,0,0,0,0,1,0,0,1,1,1,0,</a:t>
            </a:r>
            <a:r>
              <a:rPr lang="pt-BR" sz="1600" b="1" dirty="0">
                <a:solidFill>
                  <a:srgbClr val="00B050"/>
                </a:solidFill>
              </a:rPr>
              <a:t>9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9C778DC-5165-4CDF-9711-69D239FBA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0" y="3406687"/>
            <a:ext cx="2016224" cy="204029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EB129E6-4F73-4D33-8E4D-B67B8ECCB910}"/>
              </a:ext>
            </a:extLst>
          </p:cNvPr>
          <p:cNvSpPr txBox="1"/>
          <p:nvPr/>
        </p:nvSpPr>
        <p:spPr>
          <a:xfrm>
            <a:off x="1980033" y="3412000"/>
            <a:ext cx="41761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0,1,1,1,0,0,1,0,0,0,0,1,1,1,0,0,1,0,1,0,0,1,1,1,0,</a:t>
            </a:r>
            <a:r>
              <a:rPr lang="pt-BR" sz="1600" b="1" dirty="0">
                <a:solidFill>
                  <a:srgbClr val="00B050"/>
                </a:solidFill>
              </a:rPr>
              <a:t>6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E599D4D-7F78-1348-BB87-D095CE2C1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1177" y="4026634"/>
            <a:ext cx="2840702" cy="142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517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5AFF1-6173-9B46-B90E-FC05C2B13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023" y="-46774"/>
            <a:ext cx="7886700" cy="1104636"/>
          </a:xfrm>
        </p:spPr>
        <p:txBody>
          <a:bodyPr/>
          <a:lstStyle/>
          <a:p>
            <a:r>
              <a:rPr lang="pt-BR" dirty="0"/>
              <a:t>Redes neurais densas </a:t>
            </a:r>
            <a:r>
              <a:rPr lang="pt-BR" dirty="0" err="1"/>
              <a:t>x</a:t>
            </a:r>
            <a:r>
              <a:rPr lang="pt-BR" dirty="0"/>
              <a:t> </a:t>
            </a:r>
            <a:r>
              <a:rPr lang="pt-BR" dirty="0" err="1"/>
              <a:t>convolucionais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225F348-6A80-DB45-868D-52EDFE9CD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904" y="2053926"/>
            <a:ext cx="3790476" cy="189523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128C430-11CF-3B40-A8EA-CF27C156A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" y="1705372"/>
            <a:ext cx="2592346" cy="259234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F015C38-D65D-8C44-BE49-0D50C2A3DD86}"/>
              </a:ext>
            </a:extLst>
          </p:cNvPr>
          <p:cNvSpPr txBox="1"/>
          <p:nvPr/>
        </p:nvSpPr>
        <p:spPr>
          <a:xfrm>
            <a:off x="628650" y="1224241"/>
            <a:ext cx="3547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32 </a:t>
            </a:r>
            <a:r>
              <a:rPr lang="pt-BR" dirty="0" err="1"/>
              <a:t>x</a:t>
            </a:r>
            <a:r>
              <a:rPr lang="pt-BR" dirty="0"/>
              <a:t> 32 = 1.024 </a:t>
            </a:r>
            <a:r>
              <a:rPr lang="pt-BR" dirty="0" err="1"/>
              <a:t>x</a:t>
            </a:r>
            <a:r>
              <a:rPr lang="pt-BR" dirty="0"/>
              <a:t> 3 = </a:t>
            </a:r>
            <a:r>
              <a:rPr lang="pt-BR" b="1" dirty="0"/>
              <a:t>3.072 entradas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E29B308-2739-E642-863D-67D93002A3A9}"/>
              </a:ext>
            </a:extLst>
          </p:cNvPr>
          <p:cNvSpPr txBox="1"/>
          <p:nvPr/>
        </p:nvSpPr>
        <p:spPr>
          <a:xfrm>
            <a:off x="449992" y="4414996"/>
            <a:ext cx="8694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usa</a:t>
            </a:r>
            <a:r>
              <a:rPr lang="en-US" dirty="0"/>
              <a:t> </a:t>
            </a:r>
            <a:r>
              <a:rPr lang="en-US" dirty="0" err="1"/>
              <a:t>todas</a:t>
            </a:r>
            <a:r>
              <a:rPr lang="en-US" dirty="0"/>
              <a:t> as entradas (pixels)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Usa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rede</a:t>
            </a:r>
            <a:r>
              <a:rPr lang="en-US" dirty="0"/>
              <a:t> neural </a:t>
            </a:r>
            <a:r>
              <a:rPr lang="en-US" dirty="0" err="1"/>
              <a:t>tradicional</a:t>
            </a:r>
            <a:r>
              <a:rPr lang="en-US" dirty="0"/>
              <a:t>, mas no </a:t>
            </a:r>
            <a:r>
              <a:rPr lang="en-US" dirty="0" err="1"/>
              <a:t>começo</a:t>
            </a:r>
            <a:r>
              <a:rPr lang="en-US" dirty="0"/>
              <a:t> </a:t>
            </a:r>
            <a:r>
              <a:rPr lang="en-US" dirty="0" err="1"/>
              <a:t>transforma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camada</a:t>
            </a:r>
            <a:r>
              <a:rPr lang="en-US" dirty="0"/>
              <a:t> de entrada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Quais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as </a:t>
            </a:r>
            <a:r>
              <a:rPr lang="en-US" dirty="0" err="1"/>
              <a:t>características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importantes</a:t>
            </a:r>
            <a:r>
              <a:rPr lang="en-US" dirty="0"/>
              <a:t>?</a:t>
            </a:r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E583F49C-1451-0E46-B448-3F2AA21A60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0272" y="866107"/>
            <a:ext cx="1971643" cy="1443974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152FE8FE-CA6F-1849-BDEB-15EDC9D92348}"/>
              </a:ext>
            </a:extLst>
          </p:cNvPr>
          <p:cNvGrpSpPr/>
          <p:nvPr/>
        </p:nvGrpSpPr>
        <p:grpSpPr>
          <a:xfrm>
            <a:off x="4226885" y="818710"/>
            <a:ext cx="684975" cy="801478"/>
            <a:chOff x="107504" y="697260"/>
            <a:chExt cx="684975" cy="801478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0D075CD9-CD82-3949-9F1A-83112311AF1C}"/>
                </a:ext>
              </a:extLst>
            </p:cNvPr>
            <p:cNvSpPr/>
            <p:nvPr/>
          </p:nvSpPr>
          <p:spPr>
            <a:xfrm>
              <a:off x="107504" y="697260"/>
              <a:ext cx="518519" cy="648072"/>
            </a:xfrm>
            <a:prstGeom prst="rect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3DA0199A-CEEA-F848-BA85-4172EFA9F3EA}"/>
                </a:ext>
              </a:extLst>
            </p:cNvPr>
            <p:cNvSpPr/>
            <p:nvPr/>
          </p:nvSpPr>
          <p:spPr>
            <a:xfrm>
              <a:off x="190732" y="772832"/>
              <a:ext cx="518519" cy="648072"/>
            </a:xfrm>
            <a:prstGeom prst="rect">
              <a:avLst/>
            </a:prstGeom>
            <a:noFill/>
            <a:ln w="571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8037AAFE-370D-ED41-A31C-F96626136CB1}"/>
                </a:ext>
              </a:extLst>
            </p:cNvPr>
            <p:cNvSpPr/>
            <p:nvPr/>
          </p:nvSpPr>
          <p:spPr>
            <a:xfrm>
              <a:off x="273960" y="850666"/>
              <a:ext cx="518519" cy="648072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5818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A04BBE-48B2-9C4F-8C5D-81992A231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Redes neurais </a:t>
            </a:r>
            <a:r>
              <a:rPr lang="pt-BR" dirty="0" err="1"/>
              <a:t>convolucionais</a:t>
            </a:r>
            <a:r>
              <a:rPr lang="pt-BR" dirty="0"/>
              <a:t> (CNN)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60AC75-D0C8-EB41-8253-FE9B9F334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Quais </a:t>
            </a:r>
            <a:r>
              <a:rPr lang="pt-BR" dirty="0" err="1"/>
              <a:t>caracter</a:t>
            </a:r>
            <a:r>
              <a:rPr lang="en-US" dirty="0" err="1"/>
              <a:t>ísticas</a:t>
            </a:r>
            <a:r>
              <a:rPr lang="en-US" dirty="0"/>
              <a:t> </a:t>
            </a:r>
            <a:r>
              <a:rPr lang="en-US" dirty="0" err="1"/>
              <a:t>utilizar</a:t>
            </a:r>
            <a:r>
              <a:rPr lang="en-US" dirty="0"/>
              <a:t>?</a:t>
            </a:r>
          </a:p>
          <a:p>
            <a:r>
              <a:rPr lang="en-US" dirty="0"/>
              <a:t>Para faces</a:t>
            </a:r>
          </a:p>
          <a:p>
            <a:pPr lvl="1"/>
            <a:r>
              <a:rPr lang="en-US" dirty="0" err="1"/>
              <a:t>Localização</a:t>
            </a:r>
            <a:r>
              <a:rPr lang="en-US" dirty="0"/>
              <a:t> do </a:t>
            </a:r>
            <a:r>
              <a:rPr lang="en-US" dirty="0" err="1"/>
              <a:t>nariz</a:t>
            </a:r>
            <a:endParaRPr lang="en-US" dirty="0"/>
          </a:p>
          <a:p>
            <a:pPr lvl="1"/>
            <a:r>
              <a:rPr lang="en-US" dirty="0" err="1"/>
              <a:t>Distância</a:t>
            </a:r>
            <a:r>
              <a:rPr lang="en-US" dirty="0"/>
              <a:t> entre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olhos</a:t>
            </a:r>
            <a:endParaRPr lang="en-US" dirty="0"/>
          </a:p>
          <a:p>
            <a:pPr lvl="1"/>
            <a:r>
              <a:rPr lang="en-US" dirty="0" err="1"/>
              <a:t>Localização</a:t>
            </a:r>
            <a:r>
              <a:rPr lang="en-US" dirty="0"/>
              <a:t> da </a:t>
            </a:r>
            <a:r>
              <a:rPr lang="en-US" dirty="0" err="1"/>
              <a:t>boca</a:t>
            </a:r>
            <a:endParaRPr lang="en-US" dirty="0"/>
          </a:p>
          <a:p>
            <a:r>
              <a:rPr lang="en-US" dirty="0"/>
              <a:t>Como </a:t>
            </a:r>
            <a:r>
              <a:rPr lang="en-US" dirty="0" err="1"/>
              <a:t>diferenciar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face </a:t>
            </a:r>
            <a:r>
              <a:rPr lang="en-US" dirty="0" err="1"/>
              <a:t>humana</a:t>
            </a:r>
            <a:r>
              <a:rPr lang="en-US" dirty="0"/>
              <a:t> de um animal?</a:t>
            </a:r>
          </a:p>
          <a:p>
            <a:r>
              <a:rPr lang="en-US" dirty="0"/>
              <a:t>CNN </a:t>
            </a:r>
            <a:r>
              <a:rPr lang="en-US" dirty="0" err="1"/>
              <a:t>descobre</a:t>
            </a:r>
            <a:r>
              <a:rPr lang="en-US" dirty="0"/>
              <a:t> as </a:t>
            </a:r>
            <a:r>
              <a:rPr lang="en-US" dirty="0" err="1"/>
              <a:t>características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76335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A04BBE-48B2-9C4F-8C5D-81992A231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Redes neurais </a:t>
            </a:r>
            <a:r>
              <a:rPr lang="pt-BR" dirty="0" err="1"/>
              <a:t>convolucionais</a:t>
            </a:r>
            <a:r>
              <a:rPr lang="pt-BR" dirty="0"/>
              <a:t> (CNN)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60AC75-D0C8-EB41-8253-FE9B9F334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Etapa 1 – </a:t>
            </a:r>
            <a:r>
              <a:rPr lang="en-US" dirty="0" err="1"/>
              <a:t>Operador</a:t>
            </a:r>
            <a:r>
              <a:rPr lang="en-US" dirty="0"/>
              <a:t> de </a:t>
            </a:r>
            <a:r>
              <a:rPr lang="en-US" dirty="0" err="1"/>
              <a:t>convolução</a:t>
            </a:r>
            <a:endParaRPr lang="en-US" dirty="0"/>
          </a:p>
          <a:p>
            <a:r>
              <a:rPr lang="en-US" dirty="0"/>
              <a:t>Etapa 2 – Pooling </a:t>
            </a:r>
          </a:p>
          <a:p>
            <a:r>
              <a:rPr lang="en-US" dirty="0"/>
              <a:t>Etapa 3 – Flattening</a:t>
            </a:r>
          </a:p>
          <a:p>
            <a:r>
              <a:rPr lang="en-US" dirty="0"/>
              <a:t>Etapa 4 – Rede neural </a:t>
            </a:r>
            <a:r>
              <a:rPr lang="en-US" dirty="0" err="1"/>
              <a:t>densa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8964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D4A29F-9993-8945-B989-6B180D8DF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 1 – Operador de </a:t>
            </a:r>
            <a:r>
              <a:rPr lang="pt-BR" dirty="0" err="1"/>
              <a:t>convolução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335BBB-EA30-E245-B01A-7DB2B7535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Convolução</a:t>
            </a:r>
            <a:r>
              <a:rPr lang="pt-BR" dirty="0"/>
              <a:t> é o processo de adicionar cada elemento da imagem para seus vizinhos, ponderado por um </a:t>
            </a:r>
            <a:r>
              <a:rPr lang="pt-BR" dirty="0" err="1"/>
              <a:t>kernel</a:t>
            </a:r>
            <a:endParaRPr lang="pt-BR" dirty="0"/>
          </a:p>
          <a:p>
            <a:r>
              <a:rPr lang="pt-BR" dirty="0"/>
              <a:t>A imagem é uma matriz e o </a:t>
            </a:r>
            <a:r>
              <a:rPr lang="pt-BR" dirty="0" err="1"/>
              <a:t>kernel</a:t>
            </a:r>
            <a:r>
              <a:rPr lang="pt-BR" dirty="0"/>
              <a:t> é outra matriz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2D5B7D8-59EC-F946-B739-832276880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800" y="3001516"/>
            <a:ext cx="2664296" cy="115583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6855380-CF17-C441-B8B6-6DCABE0478D0}"/>
              </a:ext>
            </a:extLst>
          </p:cNvPr>
          <p:cNvSpPr txBox="1"/>
          <p:nvPr/>
        </p:nvSpPr>
        <p:spPr>
          <a:xfrm>
            <a:off x="2943803" y="4135857"/>
            <a:ext cx="25090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</a:t>
            </a:r>
            <a:r>
              <a:rPr lang="pt-BR" sz="900" dirty="0" err="1"/>
              <a:t>https</a:t>
            </a:r>
            <a:r>
              <a:rPr lang="pt-BR" sz="900" dirty="0"/>
              <a:t>://</a:t>
            </a:r>
            <a:r>
              <a:rPr lang="pt-BR" sz="900" dirty="0" err="1"/>
              <a:t>en.wikipedia.org</a:t>
            </a:r>
            <a:r>
              <a:rPr lang="pt-BR" sz="900" dirty="0"/>
              <a:t>/</a:t>
            </a:r>
            <a:r>
              <a:rPr lang="pt-BR" sz="900" dirty="0" err="1"/>
              <a:t>wiki</a:t>
            </a:r>
            <a:r>
              <a:rPr lang="pt-BR" sz="900" dirty="0"/>
              <a:t>/</a:t>
            </a:r>
            <a:r>
              <a:rPr lang="pt-BR" sz="900" dirty="0" err="1"/>
              <a:t>Convolution</a:t>
            </a:r>
            <a:endParaRPr lang="pt-BR" sz="900" dirty="0"/>
          </a:p>
        </p:txBody>
      </p:sp>
    </p:spTree>
    <p:extLst>
      <p:ext uri="{BB962C8B-B14F-4D97-AF65-F5344CB8AC3E}">
        <p14:creationId xmlns:p14="http://schemas.microsoft.com/office/powerpoint/2010/main" val="3771274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8636</TotalTime>
  <Words>2552</Words>
  <Application>Microsoft Macintosh PowerPoint</Application>
  <PresentationFormat>Apresentação na tela (16:10)</PresentationFormat>
  <Paragraphs>1884</Paragraphs>
  <Slides>37</Slides>
  <Notes>37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Tema do Office</vt:lpstr>
      <vt:lpstr>Redes neurais convolucionais</vt:lpstr>
      <vt:lpstr>Redes neurais convolucionais (CNN)</vt:lpstr>
      <vt:lpstr>Pixels</vt:lpstr>
      <vt:lpstr>Apresentação do PowerPoint</vt:lpstr>
      <vt:lpstr>Apresentação do PowerPoint</vt:lpstr>
      <vt:lpstr>Redes neurais densas x convolucionais</vt:lpstr>
      <vt:lpstr>Redes neurais convolucionais (CNN)</vt:lpstr>
      <vt:lpstr>Redes neurais convolucionais (CNN)</vt:lpstr>
      <vt:lpstr>Etapa 1 – Operador de convolução</vt:lpstr>
      <vt:lpstr>Etapa 1 – Operador de convolução</vt:lpstr>
      <vt:lpstr>Etapa 1 – Operador de convolução</vt:lpstr>
      <vt:lpstr>Etapa 1 – Operador de convolução</vt:lpstr>
      <vt:lpstr>Etapa 1 – Operador de convolução</vt:lpstr>
      <vt:lpstr>Etapa 1 – Operador de convolução</vt:lpstr>
      <vt:lpstr>Etapa 1 – Operador de convolução</vt:lpstr>
      <vt:lpstr>Etapa 1 – Operador de convolução</vt:lpstr>
      <vt:lpstr>Etapa 1 – Operador de convolução (Relu)</vt:lpstr>
      <vt:lpstr>Camada de convolução</vt:lpstr>
      <vt:lpstr>Etapa 2 - Pooling</vt:lpstr>
      <vt:lpstr>Etapa 2 – Pooling </vt:lpstr>
      <vt:lpstr>Etapa 2 – Pooling </vt:lpstr>
      <vt:lpstr>Etapa 2 – Pooling </vt:lpstr>
      <vt:lpstr>Etapa 2 – Pooling </vt:lpstr>
      <vt:lpstr>Etapa 2 – Pooling </vt:lpstr>
      <vt:lpstr>Etapa 2 – Pooling </vt:lpstr>
      <vt:lpstr>Etapa 2 – Pooling </vt:lpstr>
      <vt:lpstr>Etapa 2 – Pooling </vt:lpstr>
      <vt:lpstr>Etapa 2 – Pooling </vt:lpstr>
      <vt:lpstr>Etapa 2 –Pooling </vt:lpstr>
      <vt:lpstr>Rede neural convolucional (polling)</vt:lpstr>
      <vt:lpstr>Etapa 3 – Flattening</vt:lpstr>
      <vt:lpstr>Etapa 4 – Rede neural densa</vt:lpstr>
      <vt:lpstr>Etapa 4 – Rede neural densa</vt:lpstr>
      <vt:lpstr>Etapa 4 – Rede neural densa</vt:lpstr>
      <vt:lpstr>Etapa 4 – Rede neural densa</vt:lpstr>
      <vt:lpstr>Rede neural convolucional</vt:lpstr>
      <vt:lpstr>Conclusão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 Aprendizagem de Máquina</dc:title>
  <dc:creator>Usuario</dc:creator>
  <cp:lastModifiedBy>Jones Granatyr</cp:lastModifiedBy>
  <cp:revision>289</cp:revision>
  <cp:lastPrinted>2018-04-20T17:07:34Z</cp:lastPrinted>
  <dcterms:created xsi:type="dcterms:W3CDTF">2015-11-04T20:22:17Z</dcterms:created>
  <dcterms:modified xsi:type="dcterms:W3CDTF">2019-06-12T01:25:16Z</dcterms:modified>
</cp:coreProperties>
</file>

<file path=docProps/thumbnail.jpeg>
</file>